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Garamond"/>
      <p:regular r:id="rId54"/>
      <p:bold r:id="rId55"/>
      <p:italic r:id="rId56"/>
      <p:boldItalic r:id="rId57"/>
    </p:embeddedFont>
    <p:embeddedFont>
      <p:font typeface="Dancing Script"/>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174D7D4B-6019-430E-A0C0-472A65486A8B}">
  <a:tblStyle styleId="{174D7D4B-6019-430E-A0C0-472A65486A8B}"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Garamond-bold.fntdata"/><Relationship Id="rId10" Type="http://schemas.openxmlformats.org/officeDocument/2006/relationships/slide" Target="slides/slide5.xml"/><Relationship Id="rId54" Type="http://schemas.openxmlformats.org/officeDocument/2006/relationships/font" Target="fonts/Garamond-regular.fntdata"/><Relationship Id="rId13" Type="http://schemas.openxmlformats.org/officeDocument/2006/relationships/slide" Target="slides/slide8.xml"/><Relationship Id="rId57" Type="http://schemas.openxmlformats.org/officeDocument/2006/relationships/font" Target="fonts/Garamond-boldItalic.fntdata"/><Relationship Id="rId12" Type="http://schemas.openxmlformats.org/officeDocument/2006/relationships/slide" Target="slides/slide7.xml"/><Relationship Id="rId56" Type="http://schemas.openxmlformats.org/officeDocument/2006/relationships/font" Target="fonts/Garamond-italic.fntdata"/><Relationship Id="rId15" Type="http://schemas.openxmlformats.org/officeDocument/2006/relationships/slide" Target="slides/slide10.xml"/><Relationship Id="rId59" Type="http://schemas.openxmlformats.org/officeDocument/2006/relationships/font" Target="fonts/DancingScript-bold.fntdata"/><Relationship Id="rId14" Type="http://schemas.openxmlformats.org/officeDocument/2006/relationships/slide" Target="slides/slide9.xml"/><Relationship Id="rId58" Type="http://schemas.openxmlformats.org/officeDocument/2006/relationships/font" Target="fonts/DancingScrip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49" name="Shape 14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22" name="Shape 22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30" name="Shape 23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rPr lang="en-US"/>
              <a:t>briefly describe chatbot and mobile app</a:t>
            </a:r>
          </a:p>
        </p:txBody>
      </p:sp>
      <p:sp>
        <p:nvSpPr>
          <p:cNvPr id="240" name="Shape 24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rPr lang="en-US"/>
              <a:t>talk about the pros and cons and then which one we chose and why once you flip to next two slides</a:t>
            </a:r>
          </a:p>
        </p:txBody>
      </p:sp>
      <p:sp>
        <p:nvSpPr>
          <p:cNvPr id="249" name="Shape 24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55" name="Shape 25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75" name="Shape 27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95" name="Shape 29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01" name="Shape 30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rPr lang="en-US"/>
              <a:t>make sure you are clear on the functionality of each component and how the user carries out each task!</a:t>
            </a:r>
          </a:p>
        </p:txBody>
      </p:sp>
      <p:sp>
        <p:nvSpPr>
          <p:cNvPr id="307" name="Shape 30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13" name="Shape 31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55" name="Shape 15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rPr lang="en-US"/>
              <a:t>key features: can search using search bar of map view. 2 color pins represent events and restaurants. once clicked can see list of diet friendly menu options, users who are their now and users who have been their in the past and their comments</a:t>
            </a:r>
          </a:p>
        </p:txBody>
      </p:sp>
      <p:sp>
        <p:nvSpPr>
          <p:cNvPr id="320" name="Shape 32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29" name="Shape 32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 name="Shape 334"/>
        <p:cNvGrpSpPr/>
        <p:nvPr/>
      </p:nvGrpSpPr>
      <p:grpSpPr>
        <a:xfrm>
          <a:off x="0" y="0"/>
          <a:ext cx="0" cy="0"/>
          <a:chOff x="0" y="0"/>
          <a:chExt cx="0" cy="0"/>
        </a:xfrm>
      </p:grpSpPr>
      <p:sp>
        <p:nvSpPr>
          <p:cNvPr id="335" name="Shape 33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rPr lang="en-US"/>
              <a:t>key features: list view homepage is an events near you feed or you can search using search bar. once clicked can see event details, or click links to related events and once joined you can enter the event group chat</a:t>
            </a:r>
          </a:p>
        </p:txBody>
      </p:sp>
      <p:sp>
        <p:nvSpPr>
          <p:cNvPr id="336" name="Shape 33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 name="Shape 343"/>
        <p:cNvGrpSpPr/>
        <p:nvPr/>
      </p:nvGrpSpPr>
      <p:grpSpPr>
        <a:xfrm>
          <a:off x="0" y="0"/>
          <a:ext cx="0" cy="0"/>
          <a:chOff x="0" y="0"/>
          <a:chExt cx="0" cy="0"/>
        </a:xfrm>
      </p:grpSpPr>
      <p:sp>
        <p:nvSpPr>
          <p:cNvPr id="344" name="Shape 34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45" name="Shape 34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rPr lang="en-US"/>
              <a:t>key features: pressing the plus button on the home screen lets you create your own event, enter info on a series of pages (including event description and diet restrictions) then given a list of recommended friends you can choose to explicitly invite (others may join as well)</a:t>
            </a:r>
          </a:p>
        </p:txBody>
      </p:sp>
      <p:sp>
        <p:nvSpPr>
          <p:cNvPr id="352" name="Shape 35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61" name="Shape 36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7" name="Shape 36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rPr lang="en-US"/>
              <a:t>needed to find people with food sensitivities and allergies</a:t>
            </a:r>
          </a:p>
          <a:p>
            <a:pPr lvl="0">
              <a:spcBef>
                <a:spcPts val="0"/>
              </a:spcBef>
              <a:buNone/>
            </a:pPr>
            <a:r>
              <a:t/>
            </a:r>
            <a:endParaRPr/>
          </a:p>
          <a:p>
            <a:pPr lvl="0">
              <a:spcBef>
                <a:spcPts val="0"/>
              </a:spcBef>
              <a:buNone/>
            </a:pPr>
            <a:r>
              <a:rPr lang="en-US"/>
              <a:t>1 - asked past interviewees to connect us with any friends they had who fit our target population</a:t>
            </a:r>
          </a:p>
          <a:p>
            <a:pPr lvl="0">
              <a:spcBef>
                <a:spcPts val="0"/>
              </a:spcBef>
              <a:buNone/>
            </a:pPr>
            <a:r>
              <a:t/>
            </a:r>
            <a:endParaRPr/>
          </a:p>
          <a:p>
            <a:pPr lvl="0">
              <a:spcBef>
                <a:spcPts val="0"/>
              </a:spcBef>
              <a:buNone/>
            </a:pPr>
            <a:r>
              <a:rPr lang="en-US"/>
              <a:t>2 - posted a solicitation on Nextdoor.com</a:t>
            </a:r>
          </a:p>
          <a:p>
            <a:pPr lvl="0">
              <a:spcBef>
                <a:spcPts val="0"/>
              </a:spcBef>
              <a:buNone/>
            </a:pPr>
            <a:r>
              <a:t/>
            </a:r>
            <a:endParaRPr/>
          </a:p>
          <a:p>
            <a:pPr lvl="0">
              <a:spcBef>
                <a:spcPts val="0"/>
              </a:spcBef>
              <a:buNone/>
            </a:pPr>
            <a:r>
              <a:rPr lang="en-US"/>
              <a:t>3 - approached shoppers in the aisles of safeway on Monday morning and whole foods on Tuesday evening. we explained our purpose and we asked shoppers who self-identified as having a food allergy if they would test our prototype in-store after they finished shopping.</a:t>
            </a:r>
          </a:p>
          <a:p>
            <a:pPr lvl="0">
              <a:spcBef>
                <a:spcPts val="0"/>
              </a:spcBef>
              <a:buNone/>
            </a:pPr>
            <a:r>
              <a:t/>
            </a:r>
            <a:endParaRPr/>
          </a:p>
          <a:p>
            <a:pPr lvl="0" rtl="0">
              <a:spcBef>
                <a:spcPts val="0"/>
              </a:spcBef>
              <a:buNone/>
            </a:pPr>
            <a:r>
              <a:rPr lang="en-US"/>
              <a:t>the grocery stores and nextdoor were successful and provided us with our three participants </a:t>
            </a:r>
          </a:p>
        </p:txBody>
      </p:sp>
      <p:sp>
        <p:nvSpPr>
          <p:cNvPr id="373" name="Shape 37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9" name="Shape 379"/>
        <p:cNvGrpSpPr/>
        <p:nvPr/>
      </p:nvGrpSpPr>
      <p:grpSpPr>
        <a:xfrm>
          <a:off x="0" y="0"/>
          <a:ext cx="0" cy="0"/>
          <a:chOff x="0" y="0"/>
          <a:chExt cx="0" cy="0"/>
        </a:xfrm>
      </p:grpSpPr>
      <p:sp>
        <p:nvSpPr>
          <p:cNvPr id="380" name="Shape 38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81" name="Shape 38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1" name="Shape 391"/>
        <p:cNvGrpSpPr/>
        <p:nvPr/>
      </p:nvGrpSpPr>
      <p:grpSpPr>
        <a:xfrm>
          <a:off x="0" y="0"/>
          <a:ext cx="0" cy="0"/>
          <a:chOff x="0" y="0"/>
          <a:chExt cx="0" cy="0"/>
        </a:xfrm>
      </p:grpSpPr>
      <p:sp>
        <p:nvSpPr>
          <p:cNvPr id="392" name="Shape 39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93" name="Shape 39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68" name="Shape 16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1 - we wanted to get a general sense of whether participants even liked the product and also which features the did/didn’t like or value - we measured this by noting participant engagement before, during, and after the tasks and test</a:t>
            </a:r>
          </a:p>
          <a:p>
            <a:pPr lvl="0">
              <a:spcBef>
                <a:spcPts val="0"/>
              </a:spcBef>
              <a:buNone/>
            </a:pPr>
            <a:r>
              <a:t/>
            </a:r>
            <a:endParaRPr/>
          </a:p>
          <a:p>
            <a:pPr lvl="0">
              <a:spcBef>
                <a:spcPts val="0"/>
              </a:spcBef>
              <a:buNone/>
            </a:pPr>
            <a:r>
              <a:rPr lang="en-US"/>
              <a:t>2 - we discussed the concern of over-featuring ourselves when creating the prototype - we wanted something that provided all the functionality we thought our users would need and want without becoming too overwhelming an confusing. we wanted to test how over/under featured the prototype was so we evaluated if, when, and how participants were distracted or struggled during a given task by noting the time it took for a user to complete the task and their levels of frustration</a:t>
            </a:r>
          </a:p>
          <a:p>
            <a:pPr lvl="0">
              <a:spcBef>
                <a:spcPts val="0"/>
              </a:spcBef>
              <a:buNone/>
            </a:pPr>
            <a:r>
              <a:t/>
            </a:r>
            <a:endParaRPr/>
          </a:p>
          <a:p>
            <a:pPr lvl="0">
              <a:spcBef>
                <a:spcPts val="0"/>
              </a:spcBef>
              <a:buNone/>
            </a:pPr>
            <a:r>
              <a:rPr lang="en-US"/>
              <a:t>3 - going off of this concern for over-featurization our team was split on the role that chat and user-user interaction should play in our product so we wanted measure the desirability of these features by observing how and with what frequency participants engaged or attempted to engage in some form of user-user communication</a:t>
            </a:r>
          </a:p>
          <a:p>
            <a:pPr lvl="0">
              <a:spcBef>
                <a:spcPts val="0"/>
              </a:spcBef>
              <a:buNone/>
            </a:pPr>
            <a:r>
              <a:t/>
            </a:r>
            <a:endParaRPr/>
          </a:p>
          <a:p>
            <a:pPr lvl="0">
              <a:spcBef>
                <a:spcPts val="0"/>
              </a:spcBef>
              <a:buNone/>
            </a:pPr>
            <a:r>
              <a:rPr lang="en-US"/>
              <a:t>4 - we made a lot of UI assumption in terms of button and feature placement on a given screen and within the flow of the app and we needed to see if our assumptions matched the intuition of our users so we paid explicit attention to how often participants were unsure of how to navigate thr prototype or made “incorrect” assumptions according to our design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mention roles and tasks briefly, say we tested 1&amp;2 in store at the dining area and 3 in lathrop tech lounge study room with 3 team members, after introductions lindsey gave a brief overview of the test and confirmed consent  and then the test began.  the test was followed by a short debreif session.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22" name="Shape 4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1 - they didn’t notice/understand the content signaled by the different colored pins</a:t>
            </a:r>
          </a:p>
          <a:p>
            <a:pPr lvl="0">
              <a:spcBef>
                <a:spcPts val="0"/>
              </a:spcBef>
              <a:buNone/>
            </a:pPr>
            <a:r>
              <a:t/>
            </a:r>
            <a:endParaRPr/>
          </a:p>
          <a:p>
            <a:pPr lvl="0">
              <a:spcBef>
                <a:spcPts val="0"/>
              </a:spcBef>
              <a:buNone/>
            </a:pPr>
            <a:r>
              <a:rPr lang="en-US"/>
              <a:t>2 - no one attempted to use the search bar to help them find things, they just kept rejected what was on the screen</a:t>
            </a:r>
          </a:p>
          <a:p>
            <a:pPr lvl="0">
              <a:spcBef>
                <a:spcPts val="0"/>
              </a:spcBef>
              <a:buNone/>
            </a:pPr>
            <a:r>
              <a:t/>
            </a:r>
            <a:endParaRPr/>
          </a:p>
          <a:p>
            <a:pPr lvl="0">
              <a:spcBef>
                <a:spcPts val="0"/>
              </a:spcBef>
              <a:buNone/>
            </a:pPr>
            <a:r>
              <a:rPr lang="en-US"/>
              <a:t>3 - they either tried to click on menu items for more info or to order that item, didn’t seem to understand those were just a list of diet friendly options</a:t>
            </a:r>
          </a:p>
          <a:p>
            <a:pPr lvl="0">
              <a:spcBef>
                <a:spcPts val="0"/>
              </a:spcBef>
              <a:buNone/>
            </a:pPr>
            <a:r>
              <a:t/>
            </a:r>
            <a:endParaRPr/>
          </a:p>
          <a:p>
            <a:pPr lvl="0" rtl="0">
              <a:spcBef>
                <a:spcPts val="0"/>
              </a:spcBef>
              <a:buNone/>
            </a:pPr>
            <a:r>
              <a:rPr lang="en-US"/>
              <a:t>4 - they all wanted to read all the comments from all the current and past visitors of the restaurant (we hadn’t prepared for this so we had to scramble to keep writing sticky note comments until they were satisfied)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28" name="Shape 4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3" name="Shape 433"/>
        <p:cNvGrpSpPr/>
        <p:nvPr/>
      </p:nvGrpSpPr>
      <p:grpSpPr>
        <a:xfrm>
          <a:off x="0" y="0"/>
          <a:ext cx="0" cy="0"/>
          <a:chOff x="0" y="0"/>
          <a:chExt cx="0" cy="0"/>
        </a:xfrm>
      </p:grpSpPr>
      <p:sp>
        <p:nvSpPr>
          <p:cNvPr id="434" name="Shape 43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35" name="Shape 4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1 - again no one enlisted the help of the search bar. interestingly though no one complained or commented on not having one/not finding one - it just went completed unnoticed</a:t>
            </a:r>
          </a:p>
          <a:p>
            <a:pPr lvl="0">
              <a:spcBef>
                <a:spcPts val="0"/>
              </a:spcBef>
              <a:buNone/>
            </a:pPr>
            <a:r>
              <a:t/>
            </a:r>
            <a:endParaRPr/>
          </a:p>
          <a:p>
            <a:pPr lvl="0">
              <a:spcBef>
                <a:spcPts val="0"/>
              </a:spcBef>
              <a:buNone/>
            </a:pPr>
            <a:r>
              <a:rPr lang="en-US"/>
              <a:t>2 - participants 1 and 3 made explicit mention about being unsure of joining groups of strangers - they tried to do more research on the people in the event</a:t>
            </a:r>
          </a:p>
          <a:p>
            <a:pPr lvl="0">
              <a:spcBef>
                <a:spcPts val="0"/>
              </a:spcBef>
              <a:buNone/>
            </a:pPr>
            <a:r>
              <a:t/>
            </a:r>
            <a:endParaRPr/>
          </a:p>
          <a:p>
            <a:pPr lvl="0" rtl="0">
              <a:spcBef>
                <a:spcPts val="0"/>
              </a:spcBef>
              <a:buNone/>
            </a:pPr>
            <a:r>
              <a:rPr lang="en-US"/>
              <a:t>3 - they all entered the event group chat, participant 3 misused it by sending messages to her friends and daughter to join her at this event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1 - everyone struggled to find the add event button located as a plus at the top of the home screen - they went looking for it on their profile and events pages</a:t>
            </a:r>
          </a:p>
          <a:p>
            <a:pPr lvl="0">
              <a:spcBef>
                <a:spcPts val="0"/>
              </a:spcBef>
              <a:buNone/>
            </a:pPr>
            <a:r>
              <a:t/>
            </a:r>
            <a:endParaRPr/>
          </a:p>
          <a:p>
            <a:pPr lvl="0">
              <a:spcBef>
                <a:spcPts val="0"/>
              </a:spcBef>
              <a:buNone/>
            </a:pPr>
            <a:r>
              <a:rPr lang="en-US"/>
              <a:t>2 - participants 1 and 3 made explicit mention about wanting to limit their guests to their friends when setting the controls for their event</a:t>
            </a:r>
          </a:p>
          <a:p>
            <a:pPr lvl="0">
              <a:spcBef>
                <a:spcPts val="0"/>
              </a:spcBef>
              <a:buNone/>
            </a:pPr>
            <a:r>
              <a:t/>
            </a:r>
            <a:endParaRPr/>
          </a:p>
          <a:p>
            <a:pPr lvl="0">
              <a:spcBef>
                <a:spcPts val="0"/>
              </a:spcBef>
              <a:buNone/>
            </a:pPr>
            <a:r>
              <a:rPr lang="en-US"/>
              <a:t>3 - all participants invited all their suggested friends without hesitation</a:t>
            </a:r>
          </a:p>
          <a:p>
            <a:pPr lvl="0">
              <a:spcBef>
                <a:spcPts val="0"/>
              </a:spcBef>
              <a:buNone/>
            </a:pPr>
            <a:r>
              <a:t/>
            </a:r>
            <a:endParaRPr/>
          </a:p>
          <a:p>
            <a:pPr lvl="0">
              <a:spcBef>
                <a:spcPts val="0"/>
              </a:spcBef>
              <a:buNone/>
            </a:pPr>
            <a:r>
              <a:rPr lang="en-US"/>
              <a:t>4 - after finding the create event page they each proceeded with ease and enjoyment - they especially enjoyed setting the description and inviting their friends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2" name="Shape 452"/>
        <p:cNvGrpSpPr/>
        <p:nvPr/>
      </p:nvGrpSpPr>
      <p:grpSpPr>
        <a:xfrm>
          <a:off x="0" y="0"/>
          <a:ext cx="0" cy="0"/>
          <a:chOff x="0" y="0"/>
          <a:chExt cx="0" cy="0"/>
        </a:xfrm>
      </p:grpSpPr>
      <p:sp>
        <p:nvSpPr>
          <p:cNvPr id="453" name="Shape 45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54" name="Shape 45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8" name="Shape 458"/>
        <p:cNvGrpSpPr/>
        <p:nvPr/>
      </p:nvGrpSpPr>
      <p:grpSpPr>
        <a:xfrm>
          <a:off x="0" y="0"/>
          <a:ext cx="0" cy="0"/>
          <a:chOff x="0" y="0"/>
          <a:chExt cx="0" cy="0"/>
        </a:xfrm>
      </p:grpSpPr>
      <p:sp>
        <p:nvSpPr>
          <p:cNvPr id="459" name="Shape 45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60" name="Shape 46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74" name="Shape 17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3" name="Shape 463"/>
        <p:cNvGrpSpPr/>
        <p:nvPr/>
      </p:nvGrpSpPr>
      <p:grpSpPr>
        <a:xfrm>
          <a:off x="0" y="0"/>
          <a:ext cx="0" cy="0"/>
          <a:chOff x="0" y="0"/>
          <a:chExt cx="0" cy="0"/>
        </a:xfrm>
      </p:grpSpPr>
      <p:sp>
        <p:nvSpPr>
          <p:cNvPr id="464" name="Shape 46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65" name="Shape 46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8" name="Shape 468"/>
        <p:cNvGrpSpPr/>
        <p:nvPr/>
      </p:nvGrpSpPr>
      <p:grpSpPr>
        <a:xfrm>
          <a:off x="0" y="0"/>
          <a:ext cx="0" cy="0"/>
          <a:chOff x="0" y="0"/>
          <a:chExt cx="0" cy="0"/>
        </a:xfrm>
      </p:grpSpPr>
      <p:sp>
        <p:nvSpPr>
          <p:cNvPr id="469" name="Shape 46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70" name="Shape 47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75" name="Shape 4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9" name="Shape 479"/>
        <p:cNvGrpSpPr/>
        <p:nvPr/>
      </p:nvGrpSpPr>
      <p:grpSpPr>
        <a:xfrm>
          <a:off x="0" y="0"/>
          <a:ext cx="0" cy="0"/>
          <a:chOff x="0" y="0"/>
          <a:chExt cx="0" cy="0"/>
        </a:xfrm>
      </p:grpSpPr>
      <p:sp>
        <p:nvSpPr>
          <p:cNvPr id="480" name="Shape 48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81" name="Shape 48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1" name="Shape 491"/>
        <p:cNvGrpSpPr/>
        <p:nvPr/>
      </p:nvGrpSpPr>
      <p:grpSpPr>
        <a:xfrm>
          <a:off x="0" y="0"/>
          <a:ext cx="0" cy="0"/>
          <a:chOff x="0" y="0"/>
          <a:chExt cx="0" cy="0"/>
        </a:xfrm>
      </p:grpSpPr>
      <p:sp>
        <p:nvSpPr>
          <p:cNvPr id="492" name="Shape 49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93" name="Shape 4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3" name="Shape 503"/>
        <p:cNvGrpSpPr/>
        <p:nvPr/>
      </p:nvGrpSpPr>
      <p:grpSpPr>
        <a:xfrm>
          <a:off x="0" y="0"/>
          <a:ext cx="0" cy="0"/>
          <a:chOff x="0" y="0"/>
          <a:chExt cx="0" cy="0"/>
        </a:xfrm>
      </p:grpSpPr>
      <p:sp>
        <p:nvSpPr>
          <p:cNvPr id="504" name="Shape 50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05" name="Shape 5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11" name="Shape 5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80" name="Shape 18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86" name="Shape 18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92" name="Shape 19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02" name="Shape 20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12" name="Shape 21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 Id="rId3" Type="http://schemas.openxmlformats.org/officeDocument/2006/relationships/image" Target="../media/image0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6" name="Shape 16"/>
        <p:cNvGrpSpPr/>
        <p:nvPr/>
      </p:nvGrpSpPr>
      <p:grpSpPr>
        <a:xfrm>
          <a:off x="0" y="0"/>
          <a:ext cx="0" cy="0"/>
          <a:chOff x="0" y="0"/>
          <a:chExt cx="0" cy="0"/>
        </a:xfrm>
      </p:grpSpPr>
      <p:grpSp>
        <p:nvGrpSpPr>
          <p:cNvPr id="17" name="Shape 17"/>
          <p:cNvGrpSpPr/>
          <p:nvPr/>
        </p:nvGrpSpPr>
        <p:grpSpPr>
          <a:xfrm>
            <a:off x="-16933" y="0"/>
            <a:ext cx="12231136" cy="6856200"/>
            <a:chOff x="-16934" y="0"/>
            <a:chExt cx="12231136" cy="6856200"/>
          </a:xfrm>
        </p:grpSpPr>
        <p:pic>
          <p:nvPicPr>
            <p:cNvPr descr="HD-PanelTitleR1.png" id="18" name="Shape 18"/>
            <p:cNvPicPr preferRelativeResize="0"/>
            <p:nvPr/>
          </p:nvPicPr>
          <p:blipFill rotWithShape="1">
            <a:blip r:embed="rId2">
              <a:alphaModFix/>
            </a:blip>
            <a:srcRect b="0" l="0" r="0" t="0"/>
            <a:stretch/>
          </p:blipFill>
          <p:spPr>
            <a:xfrm>
              <a:off x="0" y="0"/>
              <a:ext cx="12188700" cy="6856200"/>
            </a:xfrm>
            <a:prstGeom prst="rect">
              <a:avLst/>
            </a:prstGeom>
            <a:noFill/>
            <a:ln>
              <a:noFill/>
            </a:ln>
          </p:spPr>
        </p:pic>
        <p:sp>
          <p:nvSpPr>
            <p:cNvPr id="19" name="Shape 19"/>
            <p:cNvSpPr/>
            <p:nvPr/>
          </p:nvSpPr>
          <p:spPr>
            <a:xfrm>
              <a:off x="2328332" y="1540930"/>
              <a:ext cx="7543800" cy="3835500"/>
            </a:xfrm>
            <a:prstGeom prst="rect">
              <a:avLst/>
            </a:prstGeom>
            <a:noFill/>
            <a:ln cap="flat" cmpd="sng" w="15875">
              <a:solidFill>
                <a:schemeClr val="accent1"/>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HDRibbonTitle-UniformTrim.png" id="20" name="Shape 20"/>
            <p:cNvPicPr preferRelativeResize="0"/>
            <p:nvPr/>
          </p:nvPicPr>
          <p:blipFill rotWithShape="1">
            <a:blip r:embed="rId3">
              <a:alphaModFix/>
            </a:blip>
            <a:srcRect b="0" l="0" r="0" t="0"/>
            <a:stretch/>
          </p:blipFill>
          <p:spPr>
            <a:xfrm>
              <a:off x="-16934" y="3147608"/>
              <a:ext cx="2478000" cy="612600"/>
            </a:xfrm>
            <a:prstGeom prst="rect">
              <a:avLst/>
            </a:prstGeom>
            <a:noFill/>
            <a:ln>
              <a:noFill/>
            </a:ln>
          </p:spPr>
        </p:pic>
        <p:pic>
          <p:nvPicPr>
            <p:cNvPr descr="HDRibbonTitle-UniformTrim.png" id="21" name="Shape 21"/>
            <p:cNvPicPr preferRelativeResize="0"/>
            <p:nvPr/>
          </p:nvPicPr>
          <p:blipFill rotWithShape="1">
            <a:blip r:embed="rId3">
              <a:alphaModFix/>
            </a:blip>
            <a:srcRect b="0" l="0" r="0" t="0"/>
            <a:stretch/>
          </p:blipFill>
          <p:spPr>
            <a:xfrm>
              <a:off x="9736202" y="3147608"/>
              <a:ext cx="2478000" cy="612600"/>
            </a:xfrm>
            <a:prstGeom prst="rect">
              <a:avLst/>
            </a:prstGeom>
            <a:noFill/>
            <a:ln>
              <a:noFill/>
            </a:ln>
          </p:spPr>
        </p:pic>
      </p:grpSp>
      <p:sp>
        <p:nvSpPr>
          <p:cNvPr id="22" name="Shape 22"/>
          <p:cNvSpPr txBox="1"/>
          <p:nvPr>
            <p:ph type="ctrTitle"/>
          </p:nvPr>
        </p:nvSpPr>
        <p:spPr>
          <a:xfrm>
            <a:off x="2692398" y="1871131"/>
            <a:ext cx="6815700" cy="1515599"/>
          </a:xfrm>
          <a:prstGeom prst="rect">
            <a:avLst/>
          </a:prstGeom>
          <a:noFill/>
          <a:ln>
            <a:noFill/>
          </a:ln>
        </p:spPr>
        <p:txBody>
          <a:bodyPr anchorCtr="0" anchor="b" bIns="91425" lIns="91425" rIns="91425" tIns="91425"/>
          <a:lstStyle>
            <a:lvl1pPr indent="0" lvl="0" marL="0" marR="0" rtl="0" algn="ctr">
              <a:spcBef>
                <a:spcPts val="0"/>
              </a:spcBef>
              <a:buClr>
                <a:srgbClr val="262626"/>
              </a:buClr>
              <a:buFont typeface="Garamond"/>
              <a:buNone/>
              <a:defRPr b="0" i="0" sz="5400" u="none" cap="none" strike="noStrike">
                <a:solidFill>
                  <a:srgbClr val="262626"/>
                </a:solidFill>
                <a:latin typeface="Garamond"/>
                <a:ea typeface="Garamond"/>
                <a:cs typeface="Garamond"/>
                <a:sym typeface="Garamond"/>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23" name="Shape 23"/>
          <p:cNvSpPr txBox="1"/>
          <p:nvPr>
            <p:ph idx="1" type="subTitle"/>
          </p:nvPr>
        </p:nvSpPr>
        <p:spPr>
          <a:xfrm>
            <a:off x="2692398" y="3657596"/>
            <a:ext cx="6815700" cy="1320900"/>
          </a:xfrm>
          <a:prstGeom prst="rect">
            <a:avLst/>
          </a:prstGeom>
          <a:noFill/>
          <a:ln>
            <a:noFill/>
          </a:ln>
        </p:spPr>
        <p:txBody>
          <a:bodyPr anchorCtr="0" anchor="t" bIns="91425" lIns="91425" rIns="91425" tIns="91425"/>
          <a:lstStyle>
            <a:lvl1pPr indent="0" lvl="0" marL="0" marR="0" rtl="0" algn="ctr">
              <a:spcBef>
                <a:spcPts val="420"/>
              </a:spcBef>
              <a:spcAft>
                <a:spcPts val="600"/>
              </a:spcAft>
              <a:buClr>
                <a:schemeClr val="accent1"/>
              </a:buClr>
              <a:buFont typeface="Arial"/>
              <a:buNone/>
              <a:defRPr b="0" i="0" sz="2100" u="none" cap="none" strike="noStrike">
                <a:solidFill>
                  <a:schemeClr val="dk1"/>
                </a:solidFill>
                <a:latin typeface="Garamond"/>
                <a:ea typeface="Garamond"/>
                <a:cs typeface="Garamond"/>
                <a:sym typeface="Garamond"/>
              </a:defRPr>
            </a:lvl1pPr>
            <a:lvl2pPr indent="0" lvl="1" marL="457200" marR="0" rtl="0" algn="ctr">
              <a:spcBef>
                <a:spcPts val="400"/>
              </a:spcBef>
              <a:spcAft>
                <a:spcPts val="600"/>
              </a:spcAft>
              <a:buClr>
                <a:schemeClr val="accent1"/>
              </a:buClr>
              <a:buFont typeface="Arial"/>
              <a:buNone/>
              <a:defRPr b="0" i="0" sz="2000" u="none" cap="none" strike="noStrike">
                <a:solidFill>
                  <a:srgbClr val="888888"/>
                </a:solidFill>
                <a:latin typeface="Garamond"/>
                <a:ea typeface="Garamond"/>
                <a:cs typeface="Garamond"/>
                <a:sym typeface="Garamond"/>
              </a:defRPr>
            </a:lvl2pPr>
            <a:lvl3pPr indent="0" lvl="2" marL="914400" marR="0" rtl="0" algn="ctr">
              <a:spcBef>
                <a:spcPts val="360"/>
              </a:spcBef>
              <a:spcAft>
                <a:spcPts val="600"/>
              </a:spcAft>
              <a:buClr>
                <a:schemeClr val="accent1"/>
              </a:buClr>
              <a:buFont typeface="Arial"/>
              <a:buNone/>
              <a:defRPr b="0" i="0" sz="1800" u="none" cap="none" strike="noStrike">
                <a:solidFill>
                  <a:srgbClr val="888888"/>
                </a:solidFill>
                <a:latin typeface="Garamond"/>
                <a:ea typeface="Garamond"/>
                <a:cs typeface="Garamond"/>
                <a:sym typeface="Garamond"/>
              </a:defRPr>
            </a:lvl3pPr>
            <a:lvl4pPr indent="0" lvl="3" marL="1371600" marR="0" rtl="0" algn="ctr">
              <a:spcBef>
                <a:spcPts val="320"/>
              </a:spcBef>
              <a:spcAft>
                <a:spcPts val="600"/>
              </a:spcAft>
              <a:buClr>
                <a:schemeClr val="accent1"/>
              </a:buClr>
              <a:buFont typeface="Arial"/>
              <a:buNone/>
              <a:defRPr b="0" i="0" sz="1600" u="none" cap="none" strike="noStrike">
                <a:solidFill>
                  <a:srgbClr val="888888"/>
                </a:solidFill>
                <a:latin typeface="Garamond"/>
                <a:ea typeface="Garamond"/>
                <a:cs typeface="Garamond"/>
                <a:sym typeface="Garamond"/>
              </a:defRPr>
            </a:lvl4pPr>
            <a:lvl5pPr indent="0" lvl="4" marL="1828800" marR="0" rtl="0" algn="ctr">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5pPr>
            <a:lvl6pPr indent="0" lvl="5" marL="2286000" marR="0" rtl="0" algn="ctr">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6pPr>
            <a:lvl7pPr indent="0" lvl="6" marL="2743200" marR="0" rtl="0" algn="ctr">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7pPr>
            <a:lvl8pPr indent="0" lvl="7" marL="3200400" marR="0" rtl="0" algn="ctr">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8pPr>
            <a:lvl9pPr indent="0" lvl="8" marL="3657600" marR="0" rtl="0" algn="ctr">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9pPr>
          </a:lstStyle>
          <a:p/>
        </p:txBody>
      </p:sp>
      <p:sp>
        <p:nvSpPr>
          <p:cNvPr id="24" name="Shape 24"/>
          <p:cNvSpPr txBox="1"/>
          <p:nvPr>
            <p:ph idx="10" type="dt"/>
          </p:nvPr>
        </p:nvSpPr>
        <p:spPr>
          <a:xfrm>
            <a:off x="7983232" y="5037662"/>
            <a:ext cx="897600" cy="279300"/>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25" name="Shape 25"/>
          <p:cNvSpPr txBox="1"/>
          <p:nvPr>
            <p:ph idx="11" type="ftr"/>
          </p:nvPr>
        </p:nvSpPr>
        <p:spPr>
          <a:xfrm>
            <a:off x="2692397" y="5037662"/>
            <a:ext cx="5214600" cy="279300"/>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26" name="Shape 26"/>
          <p:cNvSpPr txBox="1"/>
          <p:nvPr>
            <p:ph idx="12" type="sldNum"/>
          </p:nvPr>
        </p:nvSpPr>
        <p:spPr>
          <a:xfrm>
            <a:off x="8956900" y="5037662"/>
            <a:ext cx="551100" cy="279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Garamond"/>
                <a:ea typeface="Garamond"/>
                <a:cs typeface="Garamond"/>
                <a:sym typeface="Garamond"/>
              </a:rPr>
              <a:t>‹#›</a:t>
            </a:fld>
          </a:p>
        </p:txBody>
      </p:sp>
      <p:cxnSp>
        <p:nvCxnSpPr>
          <p:cNvPr id="27" name="Shape 27"/>
          <p:cNvCxnSpPr/>
          <p:nvPr/>
        </p:nvCxnSpPr>
        <p:spPr>
          <a:xfrm>
            <a:off x="2692399" y="3522130"/>
            <a:ext cx="6815700" cy="0"/>
          </a:xfrm>
          <a:prstGeom prst="straightConnector1">
            <a:avLst/>
          </a:prstGeom>
          <a:noFill/>
          <a:ln cap="flat" cmpd="sng" w="15875">
            <a:solidFill>
              <a:schemeClr val="accent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anoramic Picture with Caption">
    <p:spTree>
      <p:nvGrpSpPr>
        <p:cNvPr id="85" name="Shape 85"/>
        <p:cNvGrpSpPr/>
        <p:nvPr/>
      </p:nvGrpSpPr>
      <p:grpSpPr>
        <a:xfrm>
          <a:off x="0" y="0"/>
          <a:ext cx="0" cy="0"/>
          <a:chOff x="0" y="0"/>
          <a:chExt cx="0" cy="0"/>
        </a:xfrm>
      </p:grpSpPr>
      <p:sp>
        <p:nvSpPr>
          <p:cNvPr id="86" name="Shape 86"/>
          <p:cNvSpPr txBox="1"/>
          <p:nvPr>
            <p:ph type="title"/>
          </p:nvPr>
        </p:nvSpPr>
        <p:spPr>
          <a:xfrm>
            <a:off x="1295400" y="4815414"/>
            <a:ext cx="9609600" cy="566700"/>
          </a:xfrm>
          <a:prstGeom prst="rect">
            <a:avLst/>
          </a:prstGeom>
          <a:noFill/>
          <a:ln>
            <a:noFill/>
          </a:ln>
        </p:spPr>
        <p:txBody>
          <a:bodyPr anchorCtr="0" anchor="b" bIns="91425" lIns="91425" rIns="91425" tIns="91425"/>
          <a:lstStyle>
            <a:lvl1pPr indent="0" lvl="0" marL="0" marR="0" rtl="0" algn="ctr">
              <a:spcBef>
                <a:spcPts val="0"/>
              </a:spcBef>
              <a:buClr>
                <a:srgbClr val="262626"/>
              </a:buClr>
              <a:buFont typeface="Garamond"/>
              <a:buNone/>
              <a:defRPr b="0" i="0" sz="2400" u="none" cap="none" strike="noStrike">
                <a:solidFill>
                  <a:srgbClr val="262626"/>
                </a:solidFill>
                <a:latin typeface="Garamond"/>
                <a:ea typeface="Garamond"/>
                <a:cs typeface="Garamond"/>
                <a:sym typeface="Garamond"/>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87" name="Shape 87"/>
          <p:cNvSpPr/>
          <p:nvPr>
            <p:ph idx="2" type="pic"/>
          </p:nvPr>
        </p:nvSpPr>
        <p:spPr>
          <a:xfrm>
            <a:off x="1041426" y="1041399"/>
            <a:ext cx="10106100" cy="3336000"/>
          </a:xfrm>
          <a:prstGeom prst="roundRect">
            <a:avLst>
              <a:gd fmla="val 0" name="adj"/>
            </a:avLst>
          </a:prstGeom>
          <a:noFill/>
          <a:ln cap="flat" cmpd="thickThin" w="57150">
            <a:solidFill>
              <a:srgbClr val="7F7F7F"/>
            </a:solidFill>
            <a:prstDash val="solid"/>
            <a:miter/>
            <a:headEnd len="med" w="med" type="none"/>
            <a:tailEnd len="med" w="med" type="none"/>
          </a:ln>
        </p:spPr>
        <p:txBody>
          <a:bodyPr anchorCtr="0" anchor="t" bIns="91425" lIns="91425" rIns="91425" tIns="91425"/>
          <a:lstStyle>
            <a:lvl1pPr indent="0" lvl="0" marL="0" marR="0" rtl="0" algn="ctr">
              <a:spcBef>
                <a:spcPts val="320"/>
              </a:spcBef>
              <a:spcAft>
                <a:spcPts val="600"/>
              </a:spcAft>
              <a:buClr>
                <a:schemeClr val="accent1"/>
              </a:buClr>
              <a:buFont typeface="Arial"/>
              <a:buNone/>
              <a:defRPr b="0" i="0" sz="1600" u="none" cap="none" strike="noStrike">
                <a:solidFill>
                  <a:srgbClr val="262626"/>
                </a:solidFill>
                <a:latin typeface="Garamond"/>
                <a:ea typeface="Garamond"/>
                <a:cs typeface="Garamond"/>
                <a:sym typeface="Garamond"/>
              </a:defRPr>
            </a:lvl1pPr>
            <a:lvl2pPr indent="0" lvl="1" marL="457200" marR="0" rtl="0" algn="l">
              <a:spcBef>
                <a:spcPts val="320"/>
              </a:spcBef>
              <a:spcAft>
                <a:spcPts val="600"/>
              </a:spcAft>
              <a:buClr>
                <a:schemeClr val="accent1"/>
              </a:buClr>
              <a:buFont typeface="Arial"/>
              <a:buNone/>
              <a:defRPr b="0" i="0" sz="1600" u="none" cap="none" strike="noStrike">
                <a:solidFill>
                  <a:srgbClr val="262626"/>
                </a:solidFill>
                <a:latin typeface="Garamond"/>
                <a:ea typeface="Garamond"/>
                <a:cs typeface="Garamond"/>
                <a:sym typeface="Garamond"/>
              </a:defRPr>
            </a:lvl2pPr>
            <a:lvl3pPr indent="0" lvl="2" marL="914400" marR="0" rtl="0" algn="l">
              <a:spcBef>
                <a:spcPts val="320"/>
              </a:spcBef>
              <a:spcAft>
                <a:spcPts val="600"/>
              </a:spcAft>
              <a:buClr>
                <a:schemeClr val="accent1"/>
              </a:buClr>
              <a:buFont typeface="Arial"/>
              <a:buNone/>
              <a:defRPr b="0" i="0" sz="1600" u="none" cap="none" strike="noStrike">
                <a:solidFill>
                  <a:srgbClr val="262626"/>
                </a:solidFill>
                <a:latin typeface="Garamond"/>
                <a:ea typeface="Garamond"/>
                <a:cs typeface="Garamond"/>
                <a:sym typeface="Garamond"/>
              </a:defRPr>
            </a:lvl3pPr>
            <a:lvl4pPr indent="0" lvl="3" marL="1371600" marR="0" rtl="0" algn="l">
              <a:spcBef>
                <a:spcPts val="320"/>
              </a:spcBef>
              <a:spcAft>
                <a:spcPts val="600"/>
              </a:spcAft>
              <a:buClr>
                <a:schemeClr val="accent1"/>
              </a:buClr>
              <a:buFont typeface="Arial"/>
              <a:buNone/>
              <a:defRPr b="0" i="0" sz="1600" u="none" cap="none" strike="noStrike">
                <a:solidFill>
                  <a:srgbClr val="262626"/>
                </a:solidFill>
                <a:latin typeface="Garamond"/>
                <a:ea typeface="Garamond"/>
                <a:cs typeface="Garamond"/>
                <a:sym typeface="Garamond"/>
              </a:defRPr>
            </a:lvl4pPr>
            <a:lvl5pPr indent="0" lvl="4" marL="1828800" marR="0" rtl="0" algn="l">
              <a:spcBef>
                <a:spcPts val="320"/>
              </a:spcBef>
              <a:spcAft>
                <a:spcPts val="600"/>
              </a:spcAft>
              <a:buClr>
                <a:schemeClr val="accent1"/>
              </a:buClr>
              <a:buFont typeface="Arial"/>
              <a:buNone/>
              <a:defRPr b="0" i="0" sz="1600" u="none" cap="none" strike="noStrike">
                <a:solidFill>
                  <a:srgbClr val="262626"/>
                </a:solidFill>
                <a:latin typeface="Garamond"/>
                <a:ea typeface="Garamond"/>
                <a:cs typeface="Garamond"/>
                <a:sym typeface="Garamond"/>
              </a:defRPr>
            </a:lvl5pPr>
            <a:lvl6pPr indent="0" lvl="5" marL="2286000" marR="0" rtl="0" algn="l">
              <a:spcBef>
                <a:spcPts val="320"/>
              </a:spcBef>
              <a:spcAft>
                <a:spcPts val="600"/>
              </a:spcAft>
              <a:buClr>
                <a:schemeClr val="accent1"/>
              </a:buClr>
              <a:buFont typeface="Arial"/>
              <a:buNone/>
              <a:defRPr b="0" i="0" sz="1600" u="none" cap="none" strike="noStrike">
                <a:solidFill>
                  <a:srgbClr val="262626"/>
                </a:solidFill>
                <a:latin typeface="Garamond"/>
                <a:ea typeface="Garamond"/>
                <a:cs typeface="Garamond"/>
                <a:sym typeface="Garamond"/>
              </a:defRPr>
            </a:lvl6pPr>
            <a:lvl7pPr indent="0" lvl="6" marL="2743200" marR="0" rtl="0" algn="l">
              <a:spcBef>
                <a:spcPts val="320"/>
              </a:spcBef>
              <a:spcAft>
                <a:spcPts val="600"/>
              </a:spcAft>
              <a:buClr>
                <a:schemeClr val="accent1"/>
              </a:buClr>
              <a:buFont typeface="Arial"/>
              <a:buNone/>
              <a:defRPr b="0" i="0" sz="1600" u="none" cap="none" strike="noStrike">
                <a:solidFill>
                  <a:srgbClr val="262626"/>
                </a:solidFill>
                <a:latin typeface="Garamond"/>
                <a:ea typeface="Garamond"/>
                <a:cs typeface="Garamond"/>
                <a:sym typeface="Garamond"/>
              </a:defRPr>
            </a:lvl7pPr>
            <a:lvl8pPr indent="0" lvl="7" marL="3200400" marR="0" rtl="0" algn="l">
              <a:spcBef>
                <a:spcPts val="320"/>
              </a:spcBef>
              <a:spcAft>
                <a:spcPts val="600"/>
              </a:spcAft>
              <a:buClr>
                <a:schemeClr val="accent1"/>
              </a:buClr>
              <a:buFont typeface="Arial"/>
              <a:buNone/>
              <a:defRPr b="0" i="0" sz="1600" u="none" cap="none" strike="noStrike">
                <a:solidFill>
                  <a:srgbClr val="262626"/>
                </a:solidFill>
                <a:latin typeface="Garamond"/>
                <a:ea typeface="Garamond"/>
                <a:cs typeface="Garamond"/>
                <a:sym typeface="Garamond"/>
              </a:defRPr>
            </a:lvl8pPr>
            <a:lvl9pPr indent="0" lvl="8" marL="3657600" marR="0" rtl="0" algn="l">
              <a:spcBef>
                <a:spcPts val="320"/>
              </a:spcBef>
              <a:spcAft>
                <a:spcPts val="600"/>
              </a:spcAft>
              <a:buClr>
                <a:schemeClr val="accent1"/>
              </a:buClr>
              <a:buFont typeface="Arial"/>
              <a:buNone/>
              <a:defRPr b="0" i="0" sz="1600" u="none" cap="none" strike="noStrike">
                <a:solidFill>
                  <a:srgbClr val="262626"/>
                </a:solidFill>
                <a:latin typeface="Garamond"/>
                <a:ea typeface="Garamond"/>
                <a:cs typeface="Garamond"/>
                <a:sym typeface="Garamond"/>
              </a:defRPr>
            </a:lvl9pPr>
          </a:lstStyle>
          <a:p/>
        </p:txBody>
      </p:sp>
      <p:sp>
        <p:nvSpPr>
          <p:cNvPr id="88" name="Shape 88"/>
          <p:cNvSpPr txBox="1"/>
          <p:nvPr>
            <p:ph idx="1" type="body"/>
          </p:nvPr>
        </p:nvSpPr>
        <p:spPr>
          <a:xfrm>
            <a:off x="1295400" y="5382153"/>
            <a:ext cx="9609600" cy="493800"/>
          </a:xfrm>
          <a:prstGeom prst="rect">
            <a:avLst/>
          </a:prstGeom>
          <a:noFill/>
          <a:ln>
            <a:noFill/>
          </a:ln>
        </p:spPr>
        <p:txBody>
          <a:bodyPr anchorCtr="0" anchor="t" bIns="91425" lIns="91425" rIns="91425" tIns="91425"/>
          <a:lstStyle>
            <a:lvl1pPr indent="0" lvl="0" marL="0" marR="0" rtl="0" algn="ctr">
              <a:spcBef>
                <a:spcPts val="280"/>
              </a:spcBef>
              <a:spcAft>
                <a:spcPts val="600"/>
              </a:spcAft>
              <a:buClr>
                <a:schemeClr val="accent1"/>
              </a:buClr>
              <a:buFont typeface="Arial"/>
              <a:buNone/>
              <a:defRPr b="0" i="0" sz="1400" u="none" cap="none" strike="noStrike">
                <a:solidFill>
                  <a:srgbClr val="262626"/>
                </a:solidFill>
                <a:latin typeface="Garamond"/>
                <a:ea typeface="Garamond"/>
                <a:cs typeface="Garamond"/>
                <a:sym typeface="Garamond"/>
              </a:defRPr>
            </a:lvl1pPr>
            <a:lvl2pPr indent="0" lvl="1" marL="457200" marR="0" rtl="0" algn="l">
              <a:spcBef>
                <a:spcPts val="240"/>
              </a:spcBef>
              <a:spcAft>
                <a:spcPts val="600"/>
              </a:spcAft>
              <a:buClr>
                <a:schemeClr val="accent1"/>
              </a:buClr>
              <a:buFont typeface="Arial"/>
              <a:buNone/>
              <a:defRPr b="0" i="0" sz="1200" u="none" cap="none" strike="noStrike">
                <a:solidFill>
                  <a:srgbClr val="262626"/>
                </a:solidFill>
                <a:latin typeface="Garamond"/>
                <a:ea typeface="Garamond"/>
                <a:cs typeface="Garamond"/>
                <a:sym typeface="Garamond"/>
              </a:defRPr>
            </a:lvl2pPr>
            <a:lvl3pPr indent="0" lvl="2" marL="914400" marR="0" rtl="0" algn="l">
              <a:spcBef>
                <a:spcPts val="200"/>
              </a:spcBef>
              <a:spcAft>
                <a:spcPts val="600"/>
              </a:spcAft>
              <a:buClr>
                <a:schemeClr val="accent1"/>
              </a:buClr>
              <a:buFont typeface="Arial"/>
              <a:buNone/>
              <a:defRPr b="0" i="0" sz="1000" u="none" cap="none" strike="noStrike">
                <a:solidFill>
                  <a:srgbClr val="262626"/>
                </a:solidFill>
                <a:latin typeface="Garamond"/>
                <a:ea typeface="Garamond"/>
                <a:cs typeface="Garamond"/>
                <a:sym typeface="Garamond"/>
              </a:defRPr>
            </a:lvl3pPr>
            <a:lvl4pPr indent="0" lvl="3" marL="1371600" marR="0" rtl="0" algn="l">
              <a:spcBef>
                <a:spcPts val="180"/>
              </a:spcBef>
              <a:spcAft>
                <a:spcPts val="600"/>
              </a:spcAft>
              <a:buClr>
                <a:schemeClr val="accent1"/>
              </a:buClr>
              <a:buFont typeface="Arial"/>
              <a:buNone/>
              <a:defRPr b="0" i="0" sz="900" u="none" cap="none" strike="noStrike">
                <a:solidFill>
                  <a:srgbClr val="262626"/>
                </a:solidFill>
                <a:latin typeface="Garamond"/>
                <a:ea typeface="Garamond"/>
                <a:cs typeface="Garamond"/>
                <a:sym typeface="Garamond"/>
              </a:defRPr>
            </a:lvl4pPr>
            <a:lvl5pPr indent="0" lvl="4" marL="1828800" marR="0" rtl="0" algn="l">
              <a:spcBef>
                <a:spcPts val="180"/>
              </a:spcBef>
              <a:spcAft>
                <a:spcPts val="600"/>
              </a:spcAft>
              <a:buClr>
                <a:schemeClr val="accent1"/>
              </a:buClr>
              <a:buFont typeface="Arial"/>
              <a:buNone/>
              <a:defRPr b="0" i="0" sz="900" u="none" cap="none" strike="noStrike">
                <a:solidFill>
                  <a:srgbClr val="262626"/>
                </a:solidFill>
                <a:latin typeface="Garamond"/>
                <a:ea typeface="Garamond"/>
                <a:cs typeface="Garamond"/>
                <a:sym typeface="Garamond"/>
              </a:defRPr>
            </a:lvl5pPr>
            <a:lvl6pPr indent="0" lvl="5" marL="2286000" marR="0" rtl="0" algn="l">
              <a:spcBef>
                <a:spcPts val="180"/>
              </a:spcBef>
              <a:spcAft>
                <a:spcPts val="600"/>
              </a:spcAft>
              <a:buClr>
                <a:schemeClr val="accent1"/>
              </a:buClr>
              <a:buFont typeface="Arial"/>
              <a:buNone/>
              <a:defRPr b="0" i="0" sz="900" u="none" cap="none" strike="noStrike">
                <a:solidFill>
                  <a:srgbClr val="262626"/>
                </a:solidFill>
                <a:latin typeface="Garamond"/>
                <a:ea typeface="Garamond"/>
                <a:cs typeface="Garamond"/>
                <a:sym typeface="Garamond"/>
              </a:defRPr>
            </a:lvl6pPr>
            <a:lvl7pPr indent="0" lvl="6" marL="2743200" marR="0" rtl="0" algn="l">
              <a:spcBef>
                <a:spcPts val="180"/>
              </a:spcBef>
              <a:spcAft>
                <a:spcPts val="600"/>
              </a:spcAft>
              <a:buClr>
                <a:schemeClr val="accent1"/>
              </a:buClr>
              <a:buFont typeface="Arial"/>
              <a:buNone/>
              <a:defRPr b="0" i="0" sz="900" u="none" cap="none" strike="noStrike">
                <a:solidFill>
                  <a:srgbClr val="262626"/>
                </a:solidFill>
                <a:latin typeface="Garamond"/>
                <a:ea typeface="Garamond"/>
                <a:cs typeface="Garamond"/>
                <a:sym typeface="Garamond"/>
              </a:defRPr>
            </a:lvl7pPr>
            <a:lvl8pPr indent="0" lvl="7" marL="3200400" marR="0" rtl="0" algn="l">
              <a:spcBef>
                <a:spcPts val="180"/>
              </a:spcBef>
              <a:spcAft>
                <a:spcPts val="600"/>
              </a:spcAft>
              <a:buClr>
                <a:schemeClr val="accent1"/>
              </a:buClr>
              <a:buFont typeface="Arial"/>
              <a:buNone/>
              <a:defRPr b="0" i="0" sz="900" u="none" cap="none" strike="noStrike">
                <a:solidFill>
                  <a:srgbClr val="262626"/>
                </a:solidFill>
                <a:latin typeface="Garamond"/>
                <a:ea typeface="Garamond"/>
                <a:cs typeface="Garamond"/>
                <a:sym typeface="Garamond"/>
              </a:defRPr>
            </a:lvl8pPr>
            <a:lvl9pPr indent="0" lvl="8" marL="3657600" marR="0" rtl="0" algn="l">
              <a:spcBef>
                <a:spcPts val="180"/>
              </a:spcBef>
              <a:spcAft>
                <a:spcPts val="600"/>
              </a:spcAft>
              <a:buClr>
                <a:schemeClr val="accent1"/>
              </a:buClr>
              <a:buFont typeface="Arial"/>
              <a:buNone/>
              <a:defRPr b="0" i="0" sz="900" u="none" cap="none" strike="noStrike">
                <a:solidFill>
                  <a:srgbClr val="262626"/>
                </a:solidFill>
                <a:latin typeface="Garamond"/>
                <a:ea typeface="Garamond"/>
                <a:cs typeface="Garamond"/>
                <a:sym typeface="Garamond"/>
              </a:defRPr>
            </a:lvl9pPr>
          </a:lstStyle>
          <a:p/>
        </p:txBody>
      </p:sp>
      <p:sp>
        <p:nvSpPr>
          <p:cNvPr id="89" name="Shape 89"/>
          <p:cNvSpPr txBox="1"/>
          <p:nvPr>
            <p:ph idx="10" type="dt"/>
          </p:nvPr>
        </p:nvSpPr>
        <p:spPr>
          <a:xfrm>
            <a:off x="8677500" y="5969000"/>
            <a:ext cx="1600200" cy="279300"/>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90" name="Shape 90"/>
          <p:cNvSpPr txBox="1"/>
          <p:nvPr>
            <p:ph idx="11" type="ftr"/>
          </p:nvPr>
        </p:nvSpPr>
        <p:spPr>
          <a:xfrm>
            <a:off x="1295400" y="5969000"/>
            <a:ext cx="7305900" cy="279300"/>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91" name="Shape 91"/>
          <p:cNvSpPr txBox="1"/>
          <p:nvPr>
            <p:ph idx="12" type="sldNum"/>
          </p:nvPr>
        </p:nvSpPr>
        <p:spPr>
          <a:xfrm>
            <a:off x="10353900" y="5969000"/>
            <a:ext cx="542700" cy="279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Garamond"/>
                <a:ea typeface="Garamond"/>
                <a:cs typeface="Garamond"/>
                <a:sym typeface="Garamond"/>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aption">
    <p:spTree>
      <p:nvGrpSpPr>
        <p:cNvPr id="92" name="Shape 92"/>
        <p:cNvGrpSpPr/>
        <p:nvPr/>
      </p:nvGrpSpPr>
      <p:grpSpPr>
        <a:xfrm>
          <a:off x="0" y="0"/>
          <a:ext cx="0" cy="0"/>
          <a:chOff x="0" y="0"/>
          <a:chExt cx="0" cy="0"/>
        </a:xfrm>
      </p:grpSpPr>
      <p:sp>
        <p:nvSpPr>
          <p:cNvPr id="93" name="Shape 93"/>
          <p:cNvSpPr txBox="1"/>
          <p:nvPr>
            <p:ph type="title"/>
          </p:nvPr>
        </p:nvSpPr>
        <p:spPr>
          <a:xfrm>
            <a:off x="1303867" y="982132"/>
            <a:ext cx="9592800" cy="2955000"/>
          </a:xfrm>
          <a:prstGeom prst="rect">
            <a:avLst/>
          </a:prstGeom>
          <a:noFill/>
          <a:ln>
            <a:noFill/>
          </a:ln>
        </p:spPr>
        <p:txBody>
          <a:bodyPr anchorCtr="0" anchor="ctr" bIns="91425" lIns="91425" rIns="91425" tIns="91425"/>
          <a:lstStyle>
            <a:lvl1pPr indent="0" lvl="0" marL="0" marR="0" rtl="0" algn="ctr">
              <a:spcBef>
                <a:spcPts val="0"/>
              </a:spcBef>
              <a:buClr>
                <a:srgbClr val="262626"/>
              </a:buClr>
              <a:buFont typeface="Garamond"/>
              <a:buNone/>
              <a:defRPr b="0" i="0" sz="3200" u="none" cap="none" strike="noStrike">
                <a:solidFill>
                  <a:srgbClr val="262626"/>
                </a:solidFill>
                <a:latin typeface="Garamond"/>
                <a:ea typeface="Garamond"/>
                <a:cs typeface="Garamond"/>
                <a:sym typeface="Garamond"/>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94" name="Shape 94"/>
          <p:cNvSpPr txBox="1"/>
          <p:nvPr>
            <p:ph idx="1" type="body"/>
          </p:nvPr>
        </p:nvSpPr>
        <p:spPr>
          <a:xfrm>
            <a:off x="1303867" y="4343398"/>
            <a:ext cx="9592800" cy="1532400"/>
          </a:xfrm>
          <a:prstGeom prst="rect">
            <a:avLst/>
          </a:prstGeom>
          <a:noFill/>
          <a:ln>
            <a:noFill/>
          </a:ln>
        </p:spPr>
        <p:txBody>
          <a:bodyPr anchorCtr="0" anchor="ctr" bIns="91425" lIns="91425" rIns="91425" tIns="91425"/>
          <a:lstStyle>
            <a:lvl1pPr indent="0" lvl="0" marL="0" marR="0" rtl="0" algn="ctr">
              <a:spcBef>
                <a:spcPts val="400"/>
              </a:spcBef>
              <a:spcAft>
                <a:spcPts val="600"/>
              </a:spcAft>
              <a:buClr>
                <a:schemeClr val="accent1"/>
              </a:buClr>
              <a:buFont typeface="Arial"/>
              <a:buNone/>
              <a:defRPr b="0" i="0" sz="2000" u="none" cap="none" strike="noStrike">
                <a:solidFill>
                  <a:schemeClr val="dk1"/>
                </a:solidFill>
                <a:latin typeface="Garamond"/>
                <a:ea typeface="Garamond"/>
                <a:cs typeface="Garamond"/>
                <a:sym typeface="Garamond"/>
              </a:defRPr>
            </a:lvl1pPr>
            <a:lvl2pPr indent="0" lvl="1" marL="457200" marR="0" rtl="0" algn="l">
              <a:spcBef>
                <a:spcPts val="360"/>
              </a:spcBef>
              <a:spcAft>
                <a:spcPts val="600"/>
              </a:spcAft>
              <a:buClr>
                <a:schemeClr val="accent1"/>
              </a:buClr>
              <a:buFont typeface="Arial"/>
              <a:buNone/>
              <a:defRPr b="0" i="0" sz="1800" u="none" cap="none" strike="noStrike">
                <a:solidFill>
                  <a:srgbClr val="888888"/>
                </a:solidFill>
                <a:latin typeface="Garamond"/>
                <a:ea typeface="Garamond"/>
                <a:cs typeface="Garamond"/>
                <a:sym typeface="Garamond"/>
              </a:defRPr>
            </a:lvl2pPr>
            <a:lvl3pPr indent="0" lvl="2" marL="914400" marR="0" rtl="0" algn="l">
              <a:spcBef>
                <a:spcPts val="320"/>
              </a:spcBef>
              <a:spcAft>
                <a:spcPts val="600"/>
              </a:spcAft>
              <a:buClr>
                <a:schemeClr val="accent1"/>
              </a:buClr>
              <a:buFont typeface="Arial"/>
              <a:buNone/>
              <a:defRPr b="0" i="0" sz="1600" u="none" cap="none" strike="noStrike">
                <a:solidFill>
                  <a:srgbClr val="888888"/>
                </a:solidFill>
                <a:latin typeface="Garamond"/>
                <a:ea typeface="Garamond"/>
                <a:cs typeface="Garamond"/>
                <a:sym typeface="Garamond"/>
              </a:defRPr>
            </a:lvl3pPr>
            <a:lvl4pPr indent="0" lvl="3" marL="13716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4pPr>
            <a:lvl5pPr indent="0" lvl="4" marL="18288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5pPr>
            <a:lvl6pPr indent="0" lvl="5" marL="22860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6pPr>
            <a:lvl7pPr indent="0" lvl="6" marL="27432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7pPr>
            <a:lvl8pPr indent="0" lvl="7" marL="32004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8pPr>
            <a:lvl9pPr indent="0" lvl="8" marL="36576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9pPr>
          </a:lstStyle>
          <a:p/>
        </p:txBody>
      </p:sp>
      <p:sp>
        <p:nvSpPr>
          <p:cNvPr id="95" name="Shape 95"/>
          <p:cNvSpPr txBox="1"/>
          <p:nvPr>
            <p:ph idx="10" type="dt"/>
          </p:nvPr>
        </p:nvSpPr>
        <p:spPr>
          <a:xfrm>
            <a:off x="8677500" y="5969000"/>
            <a:ext cx="1600200" cy="279300"/>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96" name="Shape 96"/>
          <p:cNvSpPr txBox="1"/>
          <p:nvPr>
            <p:ph idx="11" type="ftr"/>
          </p:nvPr>
        </p:nvSpPr>
        <p:spPr>
          <a:xfrm>
            <a:off x="1295400" y="5969000"/>
            <a:ext cx="7305900" cy="279300"/>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97" name="Shape 97"/>
          <p:cNvSpPr txBox="1"/>
          <p:nvPr>
            <p:ph idx="12" type="sldNum"/>
          </p:nvPr>
        </p:nvSpPr>
        <p:spPr>
          <a:xfrm>
            <a:off x="10353900" y="5969000"/>
            <a:ext cx="542700" cy="279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Garamond"/>
                <a:ea typeface="Garamond"/>
                <a:cs typeface="Garamond"/>
                <a:sym typeface="Garamond"/>
              </a:rPr>
              <a:t>‹#›</a:t>
            </a:fld>
          </a:p>
        </p:txBody>
      </p:sp>
      <p:cxnSp>
        <p:nvCxnSpPr>
          <p:cNvPr id="98" name="Shape 98"/>
          <p:cNvCxnSpPr/>
          <p:nvPr/>
        </p:nvCxnSpPr>
        <p:spPr>
          <a:xfrm>
            <a:off x="1396169" y="4140198"/>
            <a:ext cx="9407400" cy="0"/>
          </a:xfrm>
          <a:prstGeom prst="straightConnector1">
            <a:avLst/>
          </a:prstGeom>
          <a:noFill/>
          <a:ln cap="flat" cmpd="sng" w="15875">
            <a:solidFill>
              <a:schemeClr val="accent1"/>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with Caption">
    <p:spTree>
      <p:nvGrpSpPr>
        <p:cNvPr id="99" name="Shape 99"/>
        <p:cNvGrpSpPr/>
        <p:nvPr/>
      </p:nvGrpSpPr>
      <p:grpSpPr>
        <a:xfrm>
          <a:off x="0" y="0"/>
          <a:ext cx="0" cy="0"/>
          <a:chOff x="0" y="0"/>
          <a:chExt cx="0" cy="0"/>
        </a:xfrm>
      </p:grpSpPr>
      <p:sp>
        <p:nvSpPr>
          <p:cNvPr id="100" name="Shape 100"/>
          <p:cNvSpPr txBox="1"/>
          <p:nvPr>
            <p:ph type="title"/>
          </p:nvPr>
        </p:nvSpPr>
        <p:spPr>
          <a:xfrm>
            <a:off x="1446212" y="982132"/>
            <a:ext cx="9296400" cy="23706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Garamond"/>
              <a:buNone/>
              <a:defRPr b="0" i="0" sz="3200" u="none" cap="none" strike="noStrike">
                <a:solidFill>
                  <a:schemeClr val="dk1"/>
                </a:solidFill>
                <a:latin typeface="Garamond"/>
                <a:ea typeface="Garamond"/>
                <a:cs typeface="Garamond"/>
                <a:sym typeface="Garamond"/>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01" name="Shape 101"/>
          <p:cNvSpPr txBox="1"/>
          <p:nvPr>
            <p:ph idx="1" type="body"/>
          </p:nvPr>
        </p:nvSpPr>
        <p:spPr>
          <a:xfrm>
            <a:off x="1674811" y="3352800"/>
            <a:ext cx="8839200" cy="584100"/>
          </a:xfrm>
          <a:prstGeom prst="rect">
            <a:avLst/>
          </a:prstGeom>
          <a:noFill/>
          <a:ln>
            <a:noFill/>
          </a:ln>
        </p:spPr>
        <p:txBody>
          <a:bodyPr anchorCtr="0" anchor="ctr" bIns="91425" lIns="91425" rIns="91425" tIns="91425"/>
          <a:lstStyle>
            <a:lvl1pPr indent="0" lvl="0" marL="0" marR="0" rtl="0" algn="r">
              <a:spcBef>
                <a:spcPts val="400"/>
              </a:spcBef>
              <a:spcAft>
                <a:spcPts val="600"/>
              </a:spcAft>
              <a:buClr>
                <a:schemeClr val="accent1"/>
              </a:buClr>
              <a:buFont typeface="Arial"/>
              <a:buNone/>
              <a:defRPr b="0" i="0" sz="2000" u="none" cap="none" strike="noStrike">
                <a:solidFill>
                  <a:srgbClr val="262626"/>
                </a:solidFill>
                <a:latin typeface="Garamond"/>
                <a:ea typeface="Garamond"/>
                <a:cs typeface="Garamond"/>
                <a:sym typeface="Garamond"/>
              </a:defRPr>
            </a:lvl1pPr>
            <a:lvl2pPr indent="0" lvl="1" marL="457200" marR="0" rtl="0" algn="l">
              <a:spcBef>
                <a:spcPts val="400"/>
              </a:spcBef>
              <a:spcAft>
                <a:spcPts val="600"/>
              </a:spcAft>
              <a:buClr>
                <a:schemeClr val="accent1"/>
              </a:buClr>
              <a:buFont typeface="Arial"/>
              <a:buNone/>
              <a:defRPr b="0" i="0" sz="2000" u="none" cap="none" strike="noStrike">
                <a:solidFill>
                  <a:srgbClr val="262626"/>
                </a:solidFill>
                <a:latin typeface="Garamond"/>
                <a:ea typeface="Garamond"/>
                <a:cs typeface="Garamond"/>
                <a:sym typeface="Garamond"/>
              </a:defRPr>
            </a:lvl2pPr>
            <a:lvl3pPr indent="0" lvl="2" marL="914400" marR="0" rtl="0" algn="l">
              <a:spcBef>
                <a:spcPts val="360"/>
              </a:spcBef>
              <a:spcAft>
                <a:spcPts val="600"/>
              </a:spcAft>
              <a:buClr>
                <a:schemeClr val="accent1"/>
              </a:buClr>
              <a:buFont typeface="Arial"/>
              <a:buNone/>
              <a:defRPr b="0" i="0" sz="1800" u="none" cap="none" strike="noStrike">
                <a:solidFill>
                  <a:srgbClr val="262626"/>
                </a:solidFill>
                <a:latin typeface="Garamond"/>
                <a:ea typeface="Garamond"/>
                <a:cs typeface="Garamond"/>
                <a:sym typeface="Garamond"/>
              </a:defRPr>
            </a:lvl3pPr>
            <a:lvl4pPr indent="0" lvl="3" marL="1371600" marR="0" rtl="0" algn="l">
              <a:spcBef>
                <a:spcPts val="320"/>
              </a:spcBef>
              <a:spcAft>
                <a:spcPts val="600"/>
              </a:spcAft>
              <a:buClr>
                <a:schemeClr val="accent1"/>
              </a:buClr>
              <a:buFont typeface="Arial"/>
              <a:buNone/>
              <a:defRPr b="0" i="0" sz="1600" u="none" cap="none" strike="noStrike">
                <a:solidFill>
                  <a:srgbClr val="262626"/>
                </a:solidFill>
                <a:latin typeface="Garamond"/>
                <a:ea typeface="Garamond"/>
                <a:cs typeface="Garamond"/>
                <a:sym typeface="Garamond"/>
              </a:defRPr>
            </a:lvl4pPr>
            <a:lvl5pPr indent="0" lvl="4" marL="1828800" marR="0" rtl="0" algn="l">
              <a:spcBef>
                <a:spcPts val="280"/>
              </a:spcBef>
              <a:spcAft>
                <a:spcPts val="600"/>
              </a:spcAft>
              <a:buClr>
                <a:schemeClr val="accent1"/>
              </a:buClr>
              <a:buFont typeface="Arial"/>
              <a:buNone/>
              <a:defRPr b="0" i="0" sz="1400" u="none" cap="none" strike="noStrike">
                <a:solidFill>
                  <a:srgbClr val="262626"/>
                </a:solidFill>
                <a:latin typeface="Garamond"/>
                <a:ea typeface="Garamond"/>
                <a:cs typeface="Garamond"/>
                <a:sym typeface="Garamond"/>
              </a:defRPr>
            </a:lvl5pPr>
            <a:lvl6pPr indent="-126364" lvl="5" marL="25146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6pPr>
            <a:lvl7pPr indent="-126364" lvl="6" marL="29718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7pPr>
            <a:lvl8pPr indent="-126365" lvl="7" marL="34290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8pPr>
            <a:lvl9pPr indent="-126365" lvl="8" marL="38862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9pPr>
          </a:lstStyle>
          <a:p/>
        </p:txBody>
      </p:sp>
      <p:sp>
        <p:nvSpPr>
          <p:cNvPr id="102" name="Shape 102"/>
          <p:cNvSpPr txBox="1"/>
          <p:nvPr>
            <p:ph idx="2" type="body"/>
          </p:nvPr>
        </p:nvSpPr>
        <p:spPr>
          <a:xfrm>
            <a:off x="1295400" y="4343398"/>
            <a:ext cx="9609600" cy="1532400"/>
          </a:xfrm>
          <a:prstGeom prst="rect">
            <a:avLst/>
          </a:prstGeom>
          <a:noFill/>
          <a:ln>
            <a:noFill/>
          </a:ln>
        </p:spPr>
        <p:txBody>
          <a:bodyPr anchorCtr="0" anchor="ctr" bIns="91425" lIns="91425" rIns="91425" tIns="91425"/>
          <a:lstStyle>
            <a:lvl1pPr indent="0" lvl="0" marL="0" marR="0" rtl="0" algn="ctr">
              <a:spcBef>
                <a:spcPts val="400"/>
              </a:spcBef>
              <a:spcAft>
                <a:spcPts val="600"/>
              </a:spcAft>
              <a:buClr>
                <a:schemeClr val="accent1"/>
              </a:buClr>
              <a:buFont typeface="Arial"/>
              <a:buNone/>
              <a:defRPr b="0" i="0" sz="2000" u="none" cap="none" strike="noStrike">
                <a:solidFill>
                  <a:schemeClr val="dk1"/>
                </a:solidFill>
                <a:latin typeface="Garamond"/>
                <a:ea typeface="Garamond"/>
                <a:cs typeface="Garamond"/>
                <a:sym typeface="Garamond"/>
              </a:defRPr>
            </a:lvl1pPr>
            <a:lvl2pPr indent="0" lvl="1" marL="457200" marR="0" rtl="0" algn="l">
              <a:spcBef>
                <a:spcPts val="360"/>
              </a:spcBef>
              <a:spcAft>
                <a:spcPts val="600"/>
              </a:spcAft>
              <a:buClr>
                <a:schemeClr val="accent1"/>
              </a:buClr>
              <a:buFont typeface="Arial"/>
              <a:buNone/>
              <a:defRPr b="0" i="0" sz="1800" u="none" cap="none" strike="noStrike">
                <a:solidFill>
                  <a:srgbClr val="888888"/>
                </a:solidFill>
                <a:latin typeface="Garamond"/>
                <a:ea typeface="Garamond"/>
                <a:cs typeface="Garamond"/>
                <a:sym typeface="Garamond"/>
              </a:defRPr>
            </a:lvl2pPr>
            <a:lvl3pPr indent="0" lvl="2" marL="914400" marR="0" rtl="0" algn="l">
              <a:spcBef>
                <a:spcPts val="320"/>
              </a:spcBef>
              <a:spcAft>
                <a:spcPts val="600"/>
              </a:spcAft>
              <a:buClr>
                <a:schemeClr val="accent1"/>
              </a:buClr>
              <a:buFont typeface="Arial"/>
              <a:buNone/>
              <a:defRPr b="0" i="0" sz="1600" u="none" cap="none" strike="noStrike">
                <a:solidFill>
                  <a:srgbClr val="888888"/>
                </a:solidFill>
                <a:latin typeface="Garamond"/>
                <a:ea typeface="Garamond"/>
                <a:cs typeface="Garamond"/>
                <a:sym typeface="Garamond"/>
              </a:defRPr>
            </a:lvl3pPr>
            <a:lvl4pPr indent="0" lvl="3" marL="13716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4pPr>
            <a:lvl5pPr indent="0" lvl="4" marL="18288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5pPr>
            <a:lvl6pPr indent="0" lvl="5" marL="22860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6pPr>
            <a:lvl7pPr indent="0" lvl="6" marL="27432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7pPr>
            <a:lvl8pPr indent="0" lvl="7" marL="32004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8pPr>
            <a:lvl9pPr indent="0" lvl="8" marL="36576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9pPr>
          </a:lstStyle>
          <a:p/>
        </p:txBody>
      </p:sp>
      <p:sp>
        <p:nvSpPr>
          <p:cNvPr id="103" name="Shape 103"/>
          <p:cNvSpPr txBox="1"/>
          <p:nvPr>
            <p:ph idx="10" type="dt"/>
          </p:nvPr>
        </p:nvSpPr>
        <p:spPr>
          <a:xfrm>
            <a:off x="8677500" y="5969000"/>
            <a:ext cx="1600200" cy="279300"/>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104" name="Shape 104"/>
          <p:cNvSpPr txBox="1"/>
          <p:nvPr>
            <p:ph idx="11" type="ftr"/>
          </p:nvPr>
        </p:nvSpPr>
        <p:spPr>
          <a:xfrm>
            <a:off x="1295400" y="5969000"/>
            <a:ext cx="7305900" cy="279300"/>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105" name="Shape 105"/>
          <p:cNvSpPr txBox="1"/>
          <p:nvPr>
            <p:ph idx="12" type="sldNum"/>
          </p:nvPr>
        </p:nvSpPr>
        <p:spPr>
          <a:xfrm>
            <a:off x="10353900" y="5969000"/>
            <a:ext cx="542700" cy="279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Garamond"/>
                <a:ea typeface="Garamond"/>
                <a:cs typeface="Garamond"/>
                <a:sym typeface="Garamond"/>
              </a:rPr>
              <a:t>‹#›</a:t>
            </a:fld>
          </a:p>
        </p:txBody>
      </p:sp>
      <p:sp>
        <p:nvSpPr>
          <p:cNvPr id="106" name="Shape 106"/>
          <p:cNvSpPr txBox="1"/>
          <p:nvPr/>
        </p:nvSpPr>
        <p:spPr>
          <a:xfrm>
            <a:off x="862012" y="879961"/>
            <a:ext cx="609600" cy="5847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8000" u="none" cap="none" strike="noStrike">
                <a:solidFill>
                  <a:schemeClr val="dk1"/>
                </a:solidFill>
                <a:latin typeface="Garamond"/>
                <a:ea typeface="Garamond"/>
                <a:cs typeface="Garamond"/>
                <a:sym typeface="Garamond"/>
              </a:rPr>
              <a:t>“</a:t>
            </a:r>
          </a:p>
        </p:txBody>
      </p:sp>
      <p:sp>
        <p:nvSpPr>
          <p:cNvPr id="107" name="Shape 107"/>
          <p:cNvSpPr txBox="1"/>
          <p:nvPr/>
        </p:nvSpPr>
        <p:spPr>
          <a:xfrm>
            <a:off x="10600267" y="2827869"/>
            <a:ext cx="609600" cy="5847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r>
              <a:rPr b="0" i="0" lang="en-US" sz="8000" u="none" cap="none" strike="noStrike">
                <a:solidFill>
                  <a:schemeClr val="dk1"/>
                </a:solidFill>
                <a:latin typeface="Garamond"/>
                <a:ea typeface="Garamond"/>
                <a:cs typeface="Garamond"/>
                <a:sym typeface="Garamond"/>
              </a:rPr>
              <a:t>”</a:t>
            </a:r>
          </a:p>
        </p:txBody>
      </p:sp>
      <p:cxnSp>
        <p:nvCxnSpPr>
          <p:cNvPr id="108" name="Shape 108"/>
          <p:cNvCxnSpPr/>
          <p:nvPr/>
        </p:nvCxnSpPr>
        <p:spPr>
          <a:xfrm>
            <a:off x="1396169" y="4140198"/>
            <a:ext cx="9407400" cy="0"/>
          </a:xfrm>
          <a:prstGeom prst="straightConnector1">
            <a:avLst/>
          </a:prstGeom>
          <a:noFill/>
          <a:ln cap="flat" cmpd="sng" w="158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ame Card">
    <p:spTree>
      <p:nvGrpSpPr>
        <p:cNvPr id="109" name="Shape 109"/>
        <p:cNvGrpSpPr/>
        <p:nvPr/>
      </p:nvGrpSpPr>
      <p:grpSpPr>
        <a:xfrm>
          <a:off x="0" y="0"/>
          <a:ext cx="0" cy="0"/>
          <a:chOff x="0" y="0"/>
          <a:chExt cx="0" cy="0"/>
        </a:xfrm>
      </p:grpSpPr>
      <p:sp>
        <p:nvSpPr>
          <p:cNvPr id="110" name="Shape 110"/>
          <p:cNvSpPr txBox="1"/>
          <p:nvPr>
            <p:ph type="title"/>
          </p:nvPr>
        </p:nvSpPr>
        <p:spPr>
          <a:xfrm>
            <a:off x="1295401" y="3308580"/>
            <a:ext cx="9609600" cy="1468800"/>
          </a:xfrm>
          <a:prstGeom prst="rect">
            <a:avLst/>
          </a:prstGeom>
          <a:noFill/>
          <a:ln>
            <a:noFill/>
          </a:ln>
        </p:spPr>
        <p:txBody>
          <a:bodyPr anchorCtr="0" anchor="b" bIns="91425" lIns="91425" rIns="91425" tIns="91425"/>
          <a:lstStyle>
            <a:lvl1pPr indent="0" lvl="0" marL="0" marR="0" rtl="0" algn="l">
              <a:spcBef>
                <a:spcPts val="0"/>
              </a:spcBef>
              <a:buClr>
                <a:srgbClr val="262626"/>
              </a:buClr>
              <a:buFont typeface="Garamond"/>
              <a:buNone/>
              <a:defRPr b="0" i="0" sz="3200" u="none" cap="none" strike="noStrike">
                <a:solidFill>
                  <a:srgbClr val="262626"/>
                </a:solidFill>
                <a:latin typeface="Garamond"/>
                <a:ea typeface="Garamond"/>
                <a:cs typeface="Garamond"/>
                <a:sym typeface="Garamond"/>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11" name="Shape 111"/>
          <p:cNvSpPr txBox="1"/>
          <p:nvPr>
            <p:ph idx="1" type="body"/>
          </p:nvPr>
        </p:nvSpPr>
        <p:spPr>
          <a:xfrm>
            <a:off x="1295400" y="4777380"/>
            <a:ext cx="9609600" cy="860400"/>
          </a:xfrm>
          <a:prstGeom prst="rect">
            <a:avLst/>
          </a:prstGeom>
          <a:noFill/>
          <a:ln>
            <a:noFill/>
          </a:ln>
        </p:spPr>
        <p:txBody>
          <a:bodyPr anchorCtr="0" anchor="t" bIns="91425" lIns="91425" rIns="91425" tIns="91425"/>
          <a:lstStyle>
            <a:lvl1pPr indent="0" lvl="0" marL="0" marR="0" rtl="0" algn="l">
              <a:spcBef>
                <a:spcPts val="400"/>
              </a:spcBef>
              <a:spcAft>
                <a:spcPts val="600"/>
              </a:spcAft>
              <a:buClr>
                <a:schemeClr val="accent1"/>
              </a:buClr>
              <a:buFont typeface="Arial"/>
              <a:buNone/>
              <a:defRPr b="0" i="0" sz="2000" u="none" cap="none" strike="noStrike">
                <a:solidFill>
                  <a:schemeClr val="dk1"/>
                </a:solidFill>
                <a:latin typeface="Garamond"/>
                <a:ea typeface="Garamond"/>
                <a:cs typeface="Garamond"/>
                <a:sym typeface="Garamond"/>
              </a:defRPr>
            </a:lvl1pPr>
            <a:lvl2pPr indent="0" lvl="1" marL="457200" marR="0" rtl="0" algn="l">
              <a:spcBef>
                <a:spcPts val="360"/>
              </a:spcBef>
              <a:spcAft>
                <a:spcPts val="600"/>
              </a:spcAft>
              <a:buClr>
                <a:schemeClr val="accent1"/>
              </a:buClr>
              <a:buFont typeface="Arial"/>
              <a:buNone/>
              <a:defRPr b="0" i="0" sz="1800" u="none" cap="none" strike="noStrike">
                <a:solidFill>
                  <a:srgbClr val="888888"/>
                </a:solidFill>
                <a:latin typeface="Garamond"/>
                <a:ea typeface="Garamond"/>
                <a:cs typeface="Garamond"/>
                <a:sym typeface="Garamond"/>
              </a:defRPr>
            </a:lvl2pPr>
            <a:lvl3pPr indent="0" lvl="2" marL="914400" marR="0" rtl="0" algn="l">
              <a:spcBef>
                <a:spcPts val="320"/>
              </a:spcBef>
              <a:spcAft>
                <a:spcPts val="600"/>
              </a:spcAft>
              <a:buClr>
                <a:schemeClr val="accent1"/>
              </a:buClr>
              <a:buFont typeface="Arial"/>
              <a:buNone/>
              <a:defRPr b="0" i="0" sz="1600" u="none" cap="none" strike="noStrike">
                <a:solidFill>
                  <a:srgbClr val="888888"/>
                </a:solidFill>
                <a:latin typeface="Garamond"/>
                <a:ea typeface="Garamond"/>
                <a:cs typeface="Garamond"/>
                <a:sym typeface="Garamond"/>
              </a:defRPr>
            </a:lvl3pPr>
            <a:lvl4pPr indent="0" lvl="3" marL="13716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4pPr>
            <a:lvl5pPr indent="0" lvl="4" marL="18288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5pPr>
            <a:lvl6pPr indent="0" lvl="5" marL="22860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6pPr>
            <a:lvl7pPr indent="0" lvl="6" marL="27432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7pPr>
            <a:lvl8pPr indent="0" lvl="7" marL="32004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8pPr>
            <a:lvl9pPr indent="0" lvl="8" marL="36576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9pPr>
          </a:lstStyle>
          <a:p/>
        </p:txBody>
      </p:sp>
      <p:sp>
        <p:nvSpPr>
          <p:cNvPr id="112" name="Shape 112"/>
          <p:cNvSpPr txBox="1"/>
          <p:nvPr>
            <p:ph idx="10" type="dt"/>
          </p:nvPr>
        </p:nvSpPr>
        <p:spPr>
          <a:xfrm>
            <a:off x="8677500" y="5969000"/>
            <a:ext cx="1600200" cy="279300"/>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113" name="Shape 113"/>
          <p:cNvSpPr txBox="1"/>
          <p:nvPr>
            <p:ph idx="11" type="ftr"/>
          </p:nvPr>
        </p:nvSpPr>
        <p:spPr>
          <a:xfrm>
            <a:off x="1295400" y="5969000"/>
            <a:ext cx="7305900" cy="279300"/>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114" name="Shape 114"/>
          <p:cNvSpPr txBox="1"/>
          <p:nvPr>
            <p:ph idx="12" type="sldNum"/>
          </p:nvPr>
        </p:nvSpPr>
        <p:spPr>
          <a:xfrm>
            <a:off x="10353900" y="5969000"/>
            <a:ext cx="542700" cy="279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Garamond"/>
                <a:ea typeface="Garamond"/>
                <a:cs typeface="Garamond"/>
                <a:sym typeface="Garamond"/>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Name Card">
    <p:spTree>
      <p:nvGrpSpPr>
        <p:cNvPr id="115" name="Shape 115"/>
        <p:cNvGrpSpPr/>
        <p:nvPr/>
      </p:nvGrpSpPr>
      <p:grpSpPr>
        <a:xfrm>
          <a:off x="0" y="0"/>
          <a:ext cx="0" cy="0"/>
          <a:chOff x="0" y="0"/>
          <a:chExt cx="0" cy="0"/>
        </a:xfrm>
      </p:grpSpPr>
      <p:sp>
        <p:nvSpPr>
          <p:cNvPr id="116" name="Shape 116"/>
          <p:cNvSpPr txBox="1"/>
          <p:nvPr>
            <p:ph type="title"/>
          </p:nvPr>
        </p:nvSpPr>
        <p:spPr>
          <a:xfrm>
            <a:off x="1446212" y="982132"/>
            <a:ext cx="9296400" cy="22437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Garamond"/>
              <a:buNone/>
              <a:defRPr b="0" i="0" sz="3200" u="none" cap="none" strike="noStrike">
                <a:solidFill>
                  <a:schemeClr val="dk1"/>
                </a:solidFill>
                <a:latin typeface="Garamond"/>
                <a:ea typeface="Garamond"/>
                <a:cs typeface="Garamond"/>
                <a:sym typeface="Garamond"/>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17" name="Shape 117"/>
          <p:cNvSpPr txBox="1"/>
          <p:nvPr>
            <p:ph idx="1" type="body"/>
          </p:nvPr>
        </p:nvSpPr>
        <p:spPr>
          <a:xfrm>
            <a:off x="1295400" y="3639312"/>
            <a:ext cx="9609600" cy="887100"/>
          </a:xfrm>
          <a:prstGeom prst="rect">
            <a:avLst/>
          </a:prstGeom>
          <a:noFill/>
          <a:ln>
            <a:noFill/>
          </a:ln>
        </p:spPr>
        <p:txBody>
          <a:bodyPr anchorCtr="0" anchor="b" bIns="91425" lIns="91425" rIns="91425" tIns="91425"/>
          <a:lstStyle>
            <a:lvl1pPr indent="0" lvl="0" marL="0" marR="0" rtl="0" algn="l">
              <a:spcBef>
                <a:spcPts val="0"/>
              </a:spcBef>
              <a:spcAft>
                <a:spcPts val="600"/>
              </a:spcAft>
              <a:buClr>
                <a:schemeClr val="accent1"/>
              </a:buClr>
              <a:buFont typeface="Arial"/>
              <a:buNone/>
              <a:defRPr b="0" i="0" sz="2400" u="none" cap="none" strike="noStrike">
                <a:solidFill>
                  <a:schemeClr val="dk1"/>
                </a:solidFill>
                <a:latin typeface="Garamond"/>
                <a:ea typeface="Garamond"/>
                <a:cs typeface="Garamond"/>
                <a:sym typeface="Garamond"/>
              </a:defRPr>
            </a:lvl1pPr>
            <a:lvl2pPr indent="0" lvl="1" marL="457200" marR="0" rtl="0" algn="l">
              <a:spcBef>
                <a:spcPts val="360"/>
              </a:spcBef>
              <a:spcAft>
                <a:spcPts val="600"/>
              </a:spcAft>
              <a:buClr>
                <a:schemeClr val="accent1"/>
              </a:buClr>
              <a:buFont typeface="Arial"/>
              <a:buNone/>
              <a:defRPr b="0" i="0" sz="1800" u="none" cap="none" strike="noStrike">
                <a:solidFill>
                  <a:srgbClr val="888888"/>
                </a:solidFill>
                <a:latin typeface="Garamond"/>
                <a:ea typeface="Garamond"/>
                <a:cs typeface="Garamond"/>
                <a:sym typeface="Garamond"/>
              </a:defRPr>
            </a:lvl2pPr>
            <a:lvl3pPr indent="0" lvl="2" marL="914400" marR="0" rtl="0" algn="l">
              <a:spcBef>
                <a:spcPts val="320"/>
              </a:spcBef>
              <a:spcAft>
                <a:spcPts val="600"/>
              </a:spcAft>
              <a:buClr>
                <a:schemeClr val="accent1"/>
              </a:buClr>
              <a:buFont typeface="Arial"/>
              <a:buNone/>
              <a:defRPr b="0" i="0" sz="1600" u="none" cap="none" strike="noStrike">
                <a:solidFill>
                  <a:srgbClr val="888888"/>
                </a:solidFill>
                <a:latin typeface="Garamond"/>
                <a:ea typeface="Garamond"/>
                <a:cs typeface="Garamond"/>
                <a:sym typeface="Garamond"/>
              </a:defRPr>
            </a:lvl3pPr>
            <a:lvl4pPr indent="0" lvl="3" marL="13716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4pPr>
            <a:lvl5pPr indent="0" lvl="4" marL="18288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5pPr>
            <a:lvl6pPr indent="0" lvl="5" marL="22860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6pPr>
            <a:lvl7pPr indent="0" lvl="6" marL="27432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7pPr>
            <a:lvl8pPr indent="0" lvl="7" marL="32004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8pPr>
            <a:lvl9pPr indent="0" lvl="8" marL="36576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9pPr>
          </a:lstStyle>
          <a:p/>
        </p:txBody>
      </p:sp>
      <p:sp>
        <p:nvSpPr>
          <p:cNvPr id="118" name="Shape 118"/>
          <p:cNvSpPr txBox="1"/>
          <p:nvPr>
            <p:ph idx="2" type="body"/>
          </p:nvPr>
        </p:nvSpPr>
        <p:spPr>
          <a:xfrm>
            <a:off x="1295400" y="4529667"/>
            <a:ext cx="9609600" cy="1346100"/>
          </a:xfrm>
          <a:prstGeom prst="rect">
            <a:avLst/>
          </a:prstGeom>
          <a:noFill/>
          <a:ln>
            <a:noFill/>
          </a:ln>
        </p:spPr>
        <p:txBody>
          <a:bodyPr anchorCtr="0" anchor="t" bIns="91425" lIns="91425" rIns="91425" tIns="91425"/>
          <a:lstStyle>
            <a:lvl1pPr indent="0" lvl="0" marL="0" marR="0" rtl="0" algn="l">
              <a:spcBef>
                <a:spcPts val="360"/>
              </a:spcBef>
              <a:spcAft>
                <a:spcPts val="600"/>
              </a:spcAft>
              <a:buClr>
                <a:schemeClr val="accent1"/>
              </a:buClr>
              <a:buFont typeface="Arial"/>
              <a:buNone/>
              <a:defRPr b="0" i="0" sz="1800" u="none" cap="none" strike="noStrike">
                <a:solidFill>
                  <a:schemeClr val="dk1"/>
                </a:solidFill>
                <a:latin typeface="Garamond"/>
                <a:ea typeface="Garamond"/>
                <a:cs typeface="Garamond"/>
                <a:sym typeface="Garamond"/>
              </a:defRPr>
            </a:lvl1pPr>
            <a:lvl2pPr indent="0" lvl="1" marL="457200" marR="0" rtl="0" algn="l">
              <a:spcBef>
                <a:spcPts val="360"/>
              </a:spcBef>
              <a:spcAft>
                <a:spcPts val="600"/>
              </a:spcAft>
              <a:buClr>
                <a:schemeClr val="accent1"/>
              </a:buClr>
              <a:buFont typeface="Arial"/>
              <a:buNone/>
              <a:defRPr b="0" i="0" sz="1800" u="none" cap="none" strike="noStrike">
                <a:solidFill>
                  <a:srgbClr val="888888"/>
                </a:solidFill>
                <a:latin typeface="Garamond"/>
                <a:ea typeface="Garamond"/>
                <a:cs typeface="Garamond"/>
                <a:sym typeface="Garamond"/>
              </a:defRPr>
            </a:lvl2pPr>
            <a:lvl3pPr indent="0" lvl="2" marL="914400" marR="0" rtl="0" algn="l">
              <a:spcBef>
                <a:spcPts val="320"/>
              </a:spcBef>
              <a:spcAft>
                <a:spcPts val="600"/>
              </a:spcAft>
              <a:buClr>
                <a:schemeClr val="accent1"/>
              </a:buClr>
              <a:buFont typeface="Arial"/>
              <a:buNone/>
              <a:defRPr b="0" i="0" sz="1600" u="none" cap="none" strike="noStrike">
                <a:solidFill>
                  <a:srgbClr val="888888"/>
                </a:solidFill>
                <a:latin typeface="Garamond"/>
                <a:ea typeface="Garamond"/>
                <a:cs typeface="Garamond"/>
                <a:sym typeface="Garamond"/>
              </a:defRPr>
            </a:lvl3pPr>
            <a:lvl4pPr indent="0" lvl="3" marL="13716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4pPr>
            <a:lvl5pPr indent="0" lvl="4" marL="18288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5pPr>
            <a:lvl6pPr indent="0" lvl="5" marL="22860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6pPr>
            <a:lvl7pPr indent="0" lvl="6" marL="27432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7pPr>
            <a:lvl8pPr indent="0" lvl="7" marL="32004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8pPr>
            <a:lvl9pPr indent="0" lvl="8" marL="36576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9pPr>
          </a:lstStyle>
          <a:p/>
        </p:txBody>
      </p:sp>
      <p:sp>
        <p:nvSpPr>
          <p:cNvPr id="119" name="Shape 119"/>
          <p:cNvSpPr txBox="1"/>
          <p:nvPr>
            <p:ph idx="10" type="dt"/>
          </p:nvPr>
        </p:nvSpPr>
        <p:spPr>
          <a:xfrm>
            <a:off x="8677500" y="5969000"/>
            <a:ext cx="1600200" cy="279300"/>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120" name="Shape 120"/>
          <p:cNvSpPr txBox="1"/>
          <p:nvPr>
            <p:ph idx="11" type="ftr"/>
          </p:nvPr>
        </p:nvSpPr>
        <p:spPr>
          <a:xfrm>
            <a:off x="1295400" y="5969000"/>
            <a:ext cx="7305900" cy="279300"/>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121" name="Shape 121"/>
          <p:cNvSpPr txBox="1"/>
          <p:nvPr>
            <p:ph idx="12" type="sldNum"/>
          </p:nvPr>
        </p:nvSpPr>
        <p:spPr>
          <a:xfrm>
            <a:off x="10353900" y="5969000"/>
            <a:ext cx="542700" cy="279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Garamond"/>
                <a:ea typeface="Garamond"/>
                <a:cs typeface="Garamond"/>
                <a:sym typeface="Garamond"/>
              </a:rPr>
              <a:t>‹#›</a:t>
            </a:fld>
          </a:p>
        </p:txBody>
      </p:sp>
      <p:sp>
        <p:nvSpPr>
          <p:cNvPr id="122" name="Shape 122"/>
          <p:cNvSpPr txBox="1"/>
          <p:nvPr/>
        </p:nvSpPr>
        <p:spPr>
          <a:xfrm>
            <a:off x="862012" y="879961"/>
            <a:ext cx="609600" cy="5847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8000" u="none" cap="none" strike="noStrike">
                <a:solidFill>
                  <a:schemeClr val="dk1"/>
                </a:solidFill>
                <a:latin typeface="Garamond"/>
                <a:ea typeface="Garamond"/>
                <a:cs typeface="Garamond"/>
                <a:sym typeface="Garamond"/>
              </a:rPr>
              <a:t>“</a:t>
            </a:r>
          </a:p>
        </p:txBody>
      </p:sp>
      <p:sp>
        <p:nvSpPr>
          <p:cNvPr id="123" name="Shape 123"/>
          <p:cNvSpPr txBox="1"/>
          <p:nvPr/>
        </p:nvSpPr>
        <p:spPr>
          <a:xfrm>
            <a:off x="10600267" y="2599260"/>
            <a:ext cx="609600" cy="5847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r>
              <a:rPr b="0" i="0" lang="en-US" sz="8000" u="none" cap="none" strike="noStrike">
                <a:solidFill>
                  <a:schemeClr val="dk1"/>
                </a:solidFill>
                <a:latin typeface="Garamond"/>
                <a:ea typeface="Garamond"/>
                <a:cs typeface="Garamond"/>
                <a:sym typeface="Garamond"/>
              </a:rPr>
              <a:t>”</a:t>
            </a:r>
          </a:p>
        </p:txBody>
      </p:sp>
      <p:cxnSp>
        <p:nvCxnSpPr>
          <p:cNvPr id="124" name="Shape 124"/>
          <p:cNvCxnSpPr/>
          <p:nvPr/>
        </p:nvCxnSpPr>
        <p:spPr>
          <a:xfrm>
            <a:off x="1396169" y="3429000"/>
            <a:ext cx="9407400" cy="0"/>
          </a:xfrm>
          <a:prstGeom prst="straightConnector1">
            <a:avLst/>
          </a:prstGeom>
          <a:noFill/>
          <a:ln cap="flat" cmpd="sng" w="158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rue or False">
    <p:spTree>
      <p:nvGrpSpPr>
        <p:cNvPr id="125" name="Shape 125"/>
        <p:cNvGrpSpPr/>
        <p:nvPr/>
      </p:nvGrpSpPr>
      <p:grpSpPr>
        <a:xfrm>
          <a:off x="0" y="0"/>
          <a:ext cx="0" cy="0"/>
          <a:chOff x="0" y="0"/>
          <a:chExt cx="0" cy="0"/>
        </a:xfrm>
      </p:grpSpPr>
      <p:sp>
        <p:nvSpPr>
          <p:cNvPr id="126" name="Shape 126"/>
          <p:cNvSpPr txBox="1"/>
          <p:nvPr>
            <p:ph type="title"/>
          </p:nvPr>
        </p:nvSpPr>
        <p:spPr>
          <a:xfrm>
            <a:off x="1295400" y="982132"/>
            <a:ext cx="9609600" cy="2243700"/>
          </a:xfrm>
          <a:prstGeom prst="rect">
            <a:avLst/>
          </a:prstGeom>
          <a:noFill/>
          <a:ln>
            <a:noFill/>
          </a:ln>
        </p:spPr>
        <p:txBody>
          <a:bodyPr anchorCtr="0" anchor="ctr" bIns="91425" lIns="91425" rIns="91425" tIns="91425"/>
          <a:lstStyle>
            <a:lvl1pPr indent="0" lvl="0" marL="0" marR="0" rtl="0" algn="ctr">
              <a:spcBef>
                <a:spcPts val="0"/>
              </a:spcBef>
              <a:buClr>
                <a:srgbClr val="262626"/>
              </a:buClr>
              <a:buFont typeface="Garamond"/>
              <a:buNone/>
              <a:defRPr b="0" i="0" sz="4400" u="none" cap="none" strike="noStrike">
                <a:solidFill>
                  <a:srgbClr val="262626"/>
                </a:solidFill>
                <a:latin typeface="Garamond"/>
                <a:ea typeface="Garamond"/>
                <a:cs typeface="Garamond"/>
                <a:sym typeface="Garamond"/>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27" name="Shape 127"/>
          <p:cNvSpPr txBox="1"/>
          <p:nvPr>
            <p:ph idx="1" type="body"/>
          </p:nvPr>
        </p:nvSpPr>
        <p:spPr>
          <a:xfrm>
            <a:off x="1295400" y="3630167"/>
            <a:ext cx="9609600" cy="841200"/>
          </a:xfrm>
          <a:prstGeom prst="rect">
            <a:avLst/>
          </a:prstGeom>
          <a:noFill/>
          <a:ln>
            <a:noFill/>
          </a:ln>
        </p:spPr>
        <p:txBody>
          <a:bodyPr anchorCtr="0" anchor="b" bIns="91425" lIns="91425" rIns="91425" tIns="91425"/>
          <a:lstStyle>
            <a:lvl1pPr indent="0" lvl="0" marL="0" marR="0" rtl="0" algn="l">
              <a:spcBef>
                <a:spcPts val="0"/>
              </a:spcBef>
              <a:spcAft>
                <a:spcPts val="600"/>
              </a:spcAft>
              <a:buClr>
                <a:schemeClr val="accent1"/>
              </a:buClr>
              <a:buFont typeface="Arial"/>
              <a:buNone/>
              <a:defRPr b="0" i="0" sz="2800" u="none" cap="none" strike="noStrike">
                <a:solidFill>
                  <a:schemeClr val="dk1"/>
                </a:solidFill>
                <a:latin typeface="Garamond"/>
                <a:ea typeface="Garamond"/>
                <a:cs typeface="Garamond"/>
                <a:sym typeface="Garamond"/>
              </a:defRPr>
            </a:lvl1pPr>
            <a:lvl2pPr indent="0" lvl="1" marL="457200" marR="0" rtl="0" algn="l">
              <a:spcBef>
                <a:spcPts val="360"/>
              </a:spcBef>
              <a:spcAft>
                <a:spcPts val="600"/>
              </a:spcAft>
              <a:buClr>
                <a:schemeClr val="accent1"/>
              </a:buClr>
              <a:buFont typeface="Arial"/>
              <a:buNone/>
              <a:defRPr b="0" i="0" sz="1800" u="none" cap="none" strike="noStrike">
                <a:solidFill>
                  <a:srgbClr val="888888"/>
                </a:solidFill>
                <a:latin typeface="Garamond"/>
                <a:ea typeface="Garamond"/>
                <a:cs typeface="Garamond"/>
                <a:sym typeface="Garamond"/>
              </a:defRPr>
            </a:lvl2pPr>
            <a:lvl3pPr indent="0" lvl="2" marL="914400" marR="0" rtl="0" algn="l">
              <a:spcBef>
                <a:spcPts val="320"/>
              </a:spcBef>
              <a:spcAft>
                <a:spcPts val="600"/>
              </a:spcAft>
              <a:buClr>
                <a:schemeClr val="accent1"/>
              </a:buClr>
              <a:buFont typeface="Arial"/>
              <a:buNone/>
              <a:defRPr b="0" i="0" sz="1600" u="none" cap="none" strike="noStrike">
                <a:solidFill>
                  <a:srgbClr val="888888"/>
                </a:solidFill>
                <a:latin typeface="Garamond"/>
                <a:ea typeface="Garamond"/>
                <a:cs typeface="Garamond"/>
                <a:sym typeface="Garamond"/>
              </a:defRPr>
            </a:lvl3pPr>
            <a:lvl4pPr indent="0" lvl="3" marL="13716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4pPr>
            <a:lvl5pPr indent="0" lvl="4" marL="18288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5pPr>
            <a:lvl6pPr indent="0" lvl="5" marL="22860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6pPr>
            <a:lvl7pPr indent="0" lvl="6" marL="27432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7pPr>
            <a:lvl8pPr indent="0" lvl="7" marL="32004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8pPr>
            <a:lvl9pPr indent="0" lvl="8" marL="36576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9pPr>
          </a:lstStyle>
          <a:p/>
        </p:txBody>
      </p:sp>
      <p:sp>
        <p:nvSpPr>
          <p:cNvPr id="128" name="Shape 128"/>
          <p:cNvSpPr txBox="1"/>
          <p:nvPr>
            <p:ph idx="2" type="body"/>
          </p:nvPr>
        </p:nvSpPr>
        <p:spPr>
          <a:xfrm>
            <a:off x="1295400" y="4470398"/>
            <a:ext cx="9609600" cy="1405500"/>
          </a:xfrm>
          <a:prstGeom prst="rect">
            <a:avLst/>
          </a:prstGeom>
          <a:noFill/>
          <a:ln>
            <a:noFill/>
          </a:ln>
        </p:spPr>
        <p:txBody>
          <a:bodyPr anchorCtr="0" anchor="t" bIns="91425" lIns="91425" rIns="91425" tIns="91425"/>
          <a:lstStyle>
            <a:lvl1pPr indent="0" lvl="0" marL="0" marR="0" rtl="0" algn="l">
              <a:spcBef>
                <a:spcPts val="360"/>
              </a:spcBef>
              <a:spcAft>
                <a:spcPts val="600"/>
              </a:spcAft>
              <a:buClr>
                <a:schemeClr val="accent1"/>
              </a:buClr>
              <a:buFont typeface="Arial"/>
              <a:buNone/>
              <a:defRPr b="0" i="0" sz="1800" u="none" cap="none" strike="noStrike">
                <a:solidFill>
                  <a:schemeClr val="dk1"/>
                </a:solidFill>
                <a:latin typeface="Garamond"/>
                <a:ea typeface="Garamond"/>
                <a:cs typeface="Garamond"/>
                <a:sym typeface="Garamond"/>
              </a:defRPr>
            </a:lvl1pPr>
            <a:lvl2pPr indent="0" lvl="1" marL="457200" marR="0" rtl="0" algn="l">
              <a:spcBef>
                <a:spcPts val="360"/>
              </a:spcBef>
              <a:spcAft>
                <a:spcPts val="600"/>
              </a:spcAft>
              <a:buClr>
                <a:schemeClr val="accent1"/>
              </a:buClr>
              <a:buFont typeface="Arial"/>
              <a:buNone/>
              <a:defRPr b="0" i="0" sz="1800" u="none" cap="none" strike="noStrike">
                <a:solidFill>
                  <a:srgbClr val="888888"/>
                </a:solidFill>
                <a:latin typeface="Garamond"/>
                <a:ea typeface="Garamond"/>
                <a:cs typeface="Garamond"/>
                <a:sym typeface="Garamond"/>
              </a:defRPr>
            </a:lvl2pPr>
            <a:lvl3pPr indent="0" lvl="2" marL="914400" marR="0" rtl="0" algn="l">
              <a:spcBef>
                <a:spcPts val="320"/>
              </a:spcBef>
              <a:spcAft>
                <a:spcPts val="600"/>
              </a:spcAft>
              <a:buClr>
                <a:schemeClr val="accent1"/>
              </a:buClr>
              <a:buFont typeface="Arial"/>
              <a:buNone/>
              <a:defRPr b="0" i="0" sz="1600" u="none" cap="none" strike="noStrike">
                <a:solidFill>
                  <a:srgbClr val="888888"/>
                </a:solidFill>
                <a:latin typeface="Garamond"/>
                <a:ea typeface="Garamond"/>
                <a:cs typeface="Garamond"/>
                <a:sym typeface="Garamond"/>
              </a:defRPr>
            </a:lvl3pPr>
            <a:lvl4pPr indent="0" lvl="3" marL="13716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4pPr>
            <a:lvl5pPr indent="0" lvl="4" marL="18288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5pPr>
            <a:lvl6pPr indent="0" lvl="5" marL="22860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6pPr>
            <a:lvl7pPr indent="0" lvl="6" marL="27432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7pPr>
            <a:lvl8pPr indent="0" lvl="7" marL="32004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8pPr>
            <a:lvl9pPr indent="0" lvl="8" marL="36576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9pPr>
          </a:lstStyle>
          <a:p/>
        </p:txBody>
      </p:sp>
      <p:sp>
        <p:nvSpPr>
          <p:cNvPr id="129" name="Shape 129"/>
          <p:cNvSpPr txBox="1"/>
          <p:nvPr>
            <p:ph idx="10" type="dt"/>
          </p:nvPr>
        </p:nvSpPr>
        <p:spPr>
          <a:xfrm>
            <a:off x="8677500" y="5969000"/>
            <a:ext cx="1600200" cy="279300"/>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130" name="Shape 130"/>
          <p:cNvSpPr txBox="1"/>
          <p:nvPr>
            <p:ph idx="11" type="ftr"/>
          </p:nvPr>
        </p:nvSpPr>
        <p:spPr>
          <a:xfrm>
            <a:off x="1295400" y="5969000"/>
            <a:ext cx="7305900" cy="279300"/>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131" name="Shape 131"/>
          <p:cNvSpPr txBox="1"/>
          <p:nvPr>
            <p:ph idx="12" type="sldNum"/>
          </p:nvPr>
        </p:nvSpPr>
        <p:spPr>
          <a:xfrm>
            <a:off x="10353900" y="5969000"/>
            <a:ext cx="542700" cy="279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Garamond"/>
                <a:ea typeface="Garamond"/>
                <a:cs typeface="Garamond"/>
                <a:sym typeface="Garamond"/>
              </a:rPr>
              <a:t>‹#›</a:t>
            </a:fld>
          </a:p>
        </p:txBody>
      </p:sp>
      <p:cxnSp>
        <p:nvCxnSpPr>
          <p:cNvPr id="132" name="Shape 132"/>
          <p:cNvCxnSpPr/>
          <p:nvPr/>
        </p:nvCxnSpPr>
        <p:spPr>
          <a:xfrm>
            <a:off x="1396169" y="3429000"/>
            <a:ext cx="9407400" cy="0"/>
          </a:xfrm>
          <a:prstGeom prst="straightConnector1">
            <a:avLst/>
          </a:prstGeom>
          <a:noFill/>
          <a:ln cap="flat" cmpd="sng" w="15875">
            <a:solidFill>
              <a:schemeClr val="accent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3" name="Shape 133"/>
        <p:cNvGrpSpPr/>
        <p:nvPr/>
      </p:nvGrpSpPr>
      <p:grpSpPr>
        <a:xfrm>
          <a:off x="0" y="0"/>
          <a:ext cx="0" cy="0"/>
          <a:chOff x="0" y="0"/>
          <a:chExt cx="0" cy="0"/>
        </a:xfrm>
      </p:grpSpPr>
      <p:sp>
        <p:nvSpPr>
          <p:cNvPr id="134" name="Shape 134"/>
          <p:cNvSpPr txBox="1"/>
          <p:nvPr>
            <p:ph type="title"/>
          </p:nvPr>
        </p:nvSpPr>
        <p:spPr>
          <a:xfrm>
            <a:off x="1295401" y="982132"/>
            <a:ext cx="9601200" cy="1303800"/>
          </a:xfrm>
          <a:prstGeom prst="rect">
            <a:avLst/>
          </a:prstGeom>
          <a:noFill/>
          <a:ln>
            <a:noFill/>
          </a:ln>
        </p:spPr>
        <p:txBody>
          <a:bodyPr anchorCtr="0" anchor="ctr" bIns="91425" lIns="91425" rIns="91425" tIns="91425"/>
          <a:lstStyle>
            <a:lvl1pPr indent="0" lvl="0" marL="0" marR="0" rtl="0" algn="ctr">
              <a:spcBef>
                <a:spcPts val="0"/>
              </a:spcBef>
              <a:buClr>
                <a:srgbClr val="262626"/>
              </a:buClr>
              <a:buFont typeface="Garamond"/>
              <a:buNone/>
              <a:defRPr b="0" i="0" sz="4400" u="none" cap="none" strike="noStrike">
                <a:solidFill>
                  <a:srgbClr val="262626"/>
                </a:solidFill>
                <a:latin typeface="Garamond"/>
                <a:ea typeface="Garamond"/>
                <a:cs typeface="Garamond"/>
                <a:sym typeface="Garamond"/>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35" name="Shape 135"/>
          <p:cNvSpPr txBox="1"/>
          <p:nvPr>
            <p:ph idx="1" type="body"/>
          </p:nvPr>
        </p:nvSpPr>
        <p:spPr>
          <a:xfrm rot="5400000">
            <a:off x="4436546" y="-584217"/>
            <a:ext cx="3318900" cy="9601200"/>
          </a:xfrm>
          <a:prstGeom prst="rect">
            <a:avLst/>
          </a:prstGeom>
          <a:noFill/>
          <a:ln>
            <a:noFill/>
          </a:ln>
        </p:spPr>
        <p:txBody>
          <a:bodyPr anchorCtr="0" anchor="t" bIns="91425" lIns="91425" rIns="91425" tIns="91425"/>
          <a:lstStyle>
            <a:lvl1pPr indent="-110490" lvl="0" marL="285750" marR="0" rtl="0" algn="l">
              <a:spcBef>
                <a:spcPts val="480"/>
              </a:spcBef>
              <a:spcAft>
                <a:spcPts val="600"/>
              </a:spcAft>
              <a:buClr>
                <a:schemeClr val="accent1"/>
              </a:buClr>
              <a:buSzPct val="115000"/>
              <a:buFont typeface="Arial"/>
              <a:buChar char="•"/>
              <a:defRPr b="0" i="0" sz="2400" u="none" cap="none" strike="noStrike">
                <a:solidFill>
                  <a:srgbClr val="262626"/>
                </a:solidFill>
                <a:latin typeface="Garamond"/>
                <a:ea typeface="Garamond"/>
                <a:cs typeface="Garamond"/>
                <a:sym typeface="Garamond"/>
              </a:defRPr>
            </a:lvl1pPr>
            <a:lvl2pPr indent="-139700" lvl="1" marL="742950" marR="0" rtl="0" algn="l">
              <a:spcBef>
                <a:spcPts val="400"/>
              </a:spcBef>
              <a:spcAft>
                <a:spcPts val="600"/>
              </a:spcAft>
              <a:buClr>
                <a:schemeClr val="accent1"/>
              </a:buClr>
              <a:buSzPct val="115000"/>
              <a:buFont typeface="Arial"/>
              <a:buChar char="•"/>
              <a:defRPr b="0" i="0" sz="2000" u="none" cap="none" strike="noStrike">
                <a:solidFill>
                  <a:srgbClr val="262626"/>
                </a:solidFill>
                <a:latin typeface="Garamond"/>
                <a:ea typeface="Garamond"/>
                <a:cs typeface="Garamond"/>
                <a:sym typeface="Garamond"/>
              </a:defRPr>
            </a:lvl2pPr>
            <a:lvl3pPr indent="-154305" lvl="2" marL="1200150" marR="0" rtl="0" algn="l">
              <a:spcBef>
                <a:spcPts val="360"/>
              </a:spcBef>
              <a:spcAft>
                <a:spcPts val="600"/>
              </a:spcAft>
              <a:buClr>
                <a:schemeClr val="accent1"/>
              </a:buClr>
              <a:buSzPct val="115000"/>
              <a:buFont typeface="Arial"/>
              <a:buChar char="•"/>
              <a:defRPr b="0" i="0" sz="1800" u="none" cap="none" strike="noStrike">
                <a:solidFill>
                  <a:srgbClr val="262626"/>
                </a:solidFill>
                <a:latin typeface="Garamond"/>
                <a:ea typeface="Garamond"/>
                <a:cs typeface="Garamond"/>
                <a:sym typeface="Garamond"/>
              </a:defRPr>
            </a:lvl3pPr>
            <a:lvl4pPr indent="-54610" lvl="3" marL="1543050" marR="0" rtl="0" algn="l">
              <a:spcBef>
                <a:spcPts val="320"/>
              </a:spcBef>
              <a:spcAft>
                <a:spcPts val="600"/>
              </a:spcAft>
              <a:buClr>
                <a:schemeClr val="accent1"/>
              </a:buClr>
              <a:buSzPct val="115000"/>
              <a:buFont typeface="Arial"/>
              <a:buChar char="•"/>
              <a:defRPr b="0" i="0" sz="1600" u="none" cap="none" strike="noStrike">
                <a:solidFill>
                  <a:srgbClr val="262626"/>
                </a:solidFill>
                <a:latin typeface="Garamond"/>
                <a:ea typeface="Garamond"/>
                <a:cs typeface="Garamond"/>
                <a:sym typeface="Garamond"/>
              </a:defRPr>
            </a:lvl4pPr>
            <a:lvl5pPr indent="-69214" lvl="4" marL="200025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5pPr>
            <a:lvl6pPr indent="-126364" lvl="5" marL="25146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6pPr>
            <a:lvl7pPr indent="-126364" lvl="6" marL="29718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7pPr>
            <a:lvl8pPr indent="-126365" lvl="7" marL="34290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8pPr>
            <a:lvl9pPr indent="-126365" lvl="8" marL="38862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9pPr>
          </a:lstStyle>
          <a:p/>
        </p:txBody>
      </p:sp>
      <p:sp>
        <p:nvSpPr>
          <p:cNvPr id="136" name="Shape 136"/>
          <p:cNvSpPr txBox="1"/>
          <p:nvPr>
            <p:ph idx="10" type="dt"/>
          </p:nvPr>
        </p:nvSpPr>
        <p:spPr>
          <a:xfrm>
            <a:off x="8677500" y="5969000"/>
            <a:ext cx="1600200" cy="279300"/>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137" name="Shape 137"/>
          <p:cNvSpPr txBox="1"/>
          <p:nvPr>
            <p:ph idx="11" type="ftr"/>
          </p:nvPr>
        </p:nvSpPr>
        <p:spPr>
          <a:xfrm>
            <a:off x="1295400" y="5969000"/>
            <a:ext cx="7305900" cy="279300"/>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138" name="Shape 138"/>
          <p:cNvSpPr txBox="1"/>
          <p:nvPr>
            <p:ph idx="12" type="sldNum"/>
          </p:nvPr>
        </p:nvSpPr>
        <p:spPr>
          <a:xfrm>
            <a:off x="10353900" y="5969000"/>
            <a:ext cx="542700" cy="279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Garamond"/>
                <a:ea typeface="Garamond"/>
                <a:cs typeface="Garamond"/>
                <a:sym typeface="Garamond"/>
              </a:rPr>
              <a:t>‹#›</a:t>
            </a:fld>
          </a:p>
        </p:txBody>
      </p:sp>
      <p:cxnSp>
        <p:nvCxnSpPr>
          <p:cNvPr id="139" name="Shape 139"/>
          <p:cNvCxnSpPr/>
          <p:nvPr/>
        </p:nvCxnSpPr>
        <p:spPr>
          <a:xfrm>
            <a:off x="1396169" y="2421466"/>
            <a:ext cx="9407400" cy="0"/>
          </a:xfrm>
          <a:prstGeom prst="straightConnector1">
            <a:avLst/>
          </a:prstGeom>
          <a:noFill/>
          <a:ln cap="flat" cmpd="sng" w="15875">
            <a:solidFill>
              <a:schemeClr val="accent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40" name="Shape 140"/>
        <p:cNvGrpSpPr/>
        <p:nvPr/>
      </p:nvGrpSpPr>
      <p:grpSpPr>
        <a:xfrm>
          <a:off x="0" y="0"/>
          <a:ext cx="0" cy="0"/>
          <a:chOff x="0" y="0"/>
          <a:chExt cx="0" cy="0"/>
        </a:xfrm>
      </p:grpSpPr>
      <p:sp>
        <p:nvSpPr>
          <p:cNvPr id="141" name="Shape 141"/>
          <p:cNvSpPr txBox="1"/>
          <p:nvPr>
            <p:ph type="title"/>
          </p:nvPr>
        </p:nvSpPr>
        <p:spPr>
          <a:xfrm rot="5400000">
            <a:off x="7498000" y="2483480"/>
            <a:ext cx="4893600" cy="1890900"/>
          </a:xfrm>
          <a:prstGeom prst="rect">
            <a:avLst/>
          </a:prstGeom>
          <a:noFill/>
          <a:ln>
            <a:noFill/>
          </a:ln>
        </p:spPr>
        <p:txBody>
          <a:bodyPr anchorCtr="0" anchor="ctr" bIns="91425" lIns="91425" rIns="91425" tIns="91425"/>
          <a:lstStyle>
            <a:lvl1pPr indent="0" lvl="0" marL="0" marR="0" rtl="0" algn="ctr">
              <a:spcBef>
                <a:spcPts val="0"/>
              </a:spcBef>
              <a:buClr>
                <a:srgbClr val="262626"/>
              </a:buClr>
              <a:buFont typeface="Garamond"/>
              <a:buNone/>
              <a:defRPr b="0" i="0" sz="4400" u="none" cap="none" strike="noStrike">
                <a:solidFill>
                  <a:srgbClr val="262626"/>
                </a:solidFill>
                <a:latin typeface="Garamond"/>
                <a:ea typeface="Garamond"/>
                <a:cs typeface="Garamond"/>
                <a:sym typeface="Garamond"/>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42" name="Shape 142"/>
          <p:cNvSpPr txBox="1"/>
          <p:nvPr>
            <p:ph idx="1" type="body"/>
          </p:nvPr>
        </p:nvSpPr>
        <p:spPr>
          <a:xfrm rot="5400000">
            <a:off x="2565072" y="-287617"/>
            <a:ext cx="4893600" cy="7433100"/>
          </a:xfrm>
          <a:prstGeom prst="rect">
            <a:avLst/>
          </a:prstGeom>
          <a:noFill/>
          <a:ln>
            <a:noFill/>
          </a:ln>
        </p:spPr>
        <p:txBody>
          <a:bodyPr anchorCtr="0" anchor="t" bIns="91425" lIns="91425" rIns="91425" tIns="91425"/>
          <a:lstStyle>
            <a:lvl1pPr indent="-110490" lvl="0" marL="285750" marR="0" rtl="0" algn="l">
              <a:spcBef>
                <a:spcPts val="480"/>
              </a:spcBef>
              <a:spcAft>
                <a:spcPts val="600"/>
              </a:spcAft>
              <a:buClr>
                <a:schemeClr val="accent1"/>
              </a:buClr>
              <a:buSzPct val="115000"/>
              <a:buFont typeface="Arial"/>
              <a:buChar char="•"/>
              <a:defRPr b="0" i="0" sz="2400" u="none" cap="none" strike="noStrike">
                <a:solidFill>
                  <a:srgbClr val="262626"/>
                </a:solidFill>
                <a:latin typeface="Garamond"/>
                <a:ea typeface="Garamond"/>
                <a:cs typeface="Garamond"/>
                <a:sym typeface="Garamond"/>
              </a:defRPr>
            </a:lvl1pPr>
            <a:lvl2pPr indent="-139700" lvl="1" marL="742950" marR="0" rtl="0" algn="l">
              <a:spcBef>
                <a:spcPts val="400"/>
              </a:spcBef>
              <a:spcAft>
                <a:spcPts val="600"/>
              </a:spcAft>
              <a:buClr>
                <a:schemeClr val="accent1"/>
              </a:buClr>
              <a:buSzPct val="115000"/>
              <a:buFont typeface="Arial"/>
              <a:buChar char="•"/>
              <a:defRPr b="0" i="0" sz="2000" u="none" cap="none" strike="noStrike">
                <a:solidFill>
                  <a:srgbClr val="262626"/>
                </a:solidFill>
                <a:latin typeface="Garamond"/>
                <a:ea typeface="Garamond"/>
                <a:cs typeface="Garamond"/>
                <a:sym typeface="Garamond"/>
              </a:defRPr>
            </a:lvl2pPr>
            <a:lvl3pPr indent="-154305" lvl="2" marL="1200150" marR="0" rtl="0" algn="l">
              <a:spcBef>
                <a:spcPts val="360"/>
              </a:spcBef>
              <a:spcAft>
                <a:spcPts val="600"/>
              </a:spcAft>
              <a:buClr>
                <a:schemeClr val="accent1"/>
              </a:buClr>
              <a:buSzPct val="115000"/>
              <a:buFont typeface="Arial"/>
              <a:buChar char="•"/>
              <a:defRPr b="0" i="0" sz="1800" u="none" cap="none" strike="noStrike">
                <a:solidFill>
                  <a:srgbClr val="262626"/>
                </a:solidFill>
                <a:latin typeface="Garamond"/>
                <a:ea typeface="Garamond"/>
                <a:cs typeface="Garamond"/>
                <a:sym typeface="Garamond"/>
              </a:defRPr>
            </a:lvl3pPr>
            <a:lvl4pPr indent="-54610" lvl="3" marL="1543050" marR="0" rtl="0" algn="l">
              <a:spcBef>
                <a:spcPts val="320"/>
              </a:spcBef>
              <a:spcAft>
                <a:spcPts val="600"/>
              </a:spcAft>
              <a:buClr>
                <a:schemeClr val="accent1"/>
              </a:buClr>
              <a:buSzPct val="115000"/>
              <a:buFont typeface="Arial"/>
              <a:buChar char="•"/>
              <a:defRPr b="0" i="0" sz="1600" u="none" cap="none" strike="noStrike">
                <a:solidFill>
                  <a:srgbClr val="262626"/>
                </a:solidFill>
                <a:latin typeface="Garamond"/>
                <a:ea typeface="Garamond"/>
                <a:cs typeface="Garamond"/>
                <a:sym typeface="Garamond"/>
              </a:defRPr>
            </a:lvl4pPr>
            <a:lvl5pPr indent="-69214" lvl="4" marL="200025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5pPr>
            <a:lvl6pPr indent="-126364" lvl="5" marL="25146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6pPr>
            <a:lvl7pPr indent="-126364" lvl="6" marL="29718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7pPr>
            <a:lvl8pPr indent="-126365" lvl="7" marL="34290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8pPr>
            <a:lvl9pPr indent="-126365" lvl="8" marL="38862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9pPr>
          </a:lstStyle>
          <a:p/>
        </p:txBody>
      </p:sp>
      <p:sp>
        <p:nvSpPr>
          <p:cNvPr id="143" name="Shape 143"/>
          <p:cNvSpPr txBox="1"/>
          <p:nvPr>
            <p:ph idx="10" type="dt"/>
          </p:nvPr>
        </p:nvSpPr>
        <p:spPr>
          <a:xfrm>
            <a:off x="8677500" y="5969000"/>
            <a:ext cx="1600200" cy="279300"/>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144" name="Shape 144"/>
          <p:cNvSpPr txBox="1"/>
          <p:nvPr>
            <p:ph idx="11" type="ftr"/>
          </p:nvPr>
        </p:nvSpPr>
        <p:spPr>
          <a:xfrm>
            <a:off x="1295400" y="5969000"/>
            <a:ext cx="7305900" cy="279300"/>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145" name="Shape 145"/>
          <p:cNvSpPr txBox="1"/>
          <p:nvPr>
            <p:ph idx="12" type="sldNum"/>
          </p:nvPr>
        </p:nvSpPr>
        <p:spPr>
          <a:xfrm>
            <a:off x="10353900" y="5969000"/>
            <a:ext cx="542700" cy="279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Garamond"/>
                <a:ea typeface="Garamond"/>
                <a:cs typeface="Garamond"/>
                <a:sym typeface="Garamond"/>
              </a:rPr>
              <a:t>‹#›</a:t>
            </a:fld>
          </a:p>
        </p:txBody>
      </p:sp>
      <p:cxnSp>
        <p:nvCxnSpPr>
          <p:cNvPr id="146" name="Shape 146"/>
          <p:cNvCxnSpPr/>
          <p:nvPr/>
        </p:nvCxnSpPr>
        <p:spPr>
          <a:xfrm>
            <a:off x="8863889" y="990600"/>
            <a:ext cx="0" cy="4876800"/>
          </a:xfrm>
          <a:prstGeom prst="straightConnector1">
            <a:avLst/>
          </a:prstGeom>
          <a:noFill/>
          <a:ln cap="flat" cmpd="sng" w="15875">
            <a:solidFill>
              <a:schemeClr val="accen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8" name="Shape 28"/>
        <p:cNvGrpSpPr/>
        <p:nvPr/>
      </p:nvGrpSpPr>
      <p:grpSpPr>
        <a:xfrm>
          <a:off x="0" y="0"/>
          <a:ext cx="0" cy="0"/>
          <a:chOff x="0" y="0"/>
          <a:chExt cx="0" cy="0"/>
        </a:xfrm>
      </p:grpSpPr>
      <p:cxnSp>
        <p:nvCxnSpPr>
          <p:cNvPr id="29" name="Shape 29"/>
          <p:cNvCxnSpPr/>
          <p:nvPr/>
        </p:nvCxnSpPr>
        <p:spPr>
          <a:xfrm>
            <a:off x="1396169" y="2421466"/>
            <a:ext cx="9407400" cy="0"/>
          </a:xfrm>
          <a:prstGeom prst="straightConnector1">
            <a:avLst/>
          </a:prstGeom>
          <a:noFill/>
          <a:ln cap="flat" cmpd="sng" w="15875">
            <a:solidFill>
              <a:schemeClr val="accent1"/>
            </a:solidFill>
            <a:prstDash val="solid"/>
            <a:round/>
            <a:headEnd len="med" w="med" type="none"/>
            <a:tailEnd len="med" w="med" type="none"/>
          </a:ln>
        </p:spPr>
      </p:cxnSp>
      <p:sp>
        <p:nvSpPr>
          <p:cNvPr id="30" name="Shape 30"/>
          <p:cNvSpPr txBox="1"/>
          <p:nvPr>
            <p:ph type="title"/>
          </p:nvPr>
        </p:nvSpPr>
        <p:spPr>
          <a:xfrm>
            <a:off x="1295401" y="982132"/>
            <a:ext cx="9601200" cy="1303800"/>
          </a:xfrm>
          <a:prstGeom prst="rect">
            <a:avLst/>
          </a:prstGeom>
          <a:noFill/>
          <a:ln>
            <a:noFill/>
          </a:ln>
        </p:spPr>
        <p:txBody>
          <a:bodyPr anchorCtr="0" anchor="ctr" bIns="91425" lIns="91425" rIns="91425" tIns="91425"/>
          <a:lstStyle>
            <a:lvl1pPr indent="0" lvl="0" marL="0" marR="0" rtl="0" algn="ctr">
              <a:spcBef>
                <a:spcPts val="0"/>
              </a:spcBef>
              <a:buClr>
                <a:srgbClr val="262626"/>
              </a:buClr>
              <a:buFont typeface="Garamond"/>
              <a:buNone/>
              <a:defRPr b="0" i="0" sz="4400" u="none" cap="none" strike="noStrike">
                <a:solidFill>
                  <a:srgbClr val="262626"/>
                </a:solidFill>
                <a:latin typeface="Garamond"/>
                <a:ea typeface="Garamond"/>
                <a:cs typeface="Garamond"/>
                <a:sym typeface="Garamond"/>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31" name="Shape 31"/>
          <p:cNvSpPr txBox="1"/>
          <p:nvPr>
            <p:ph idx="1" type="body"/>
          </p:nvPr>
        </p:nvSpPr>
        <p:spPr>
          <a:xfrm>
            <a:off x="1295400" y="2556932"/>
            <a:ext cx="9601200" cy="3318900"/>
          </a:xfrm>
          <a:prstGeom prst="rect">
            <a:avLst/>
          </a:prstGeom>
          <a:noFill/>
          <a:ln>
            <a:noFill/>
          </a:ln>
        </p:spPr>
        <p:txBody>
          <a:bodyPr anchorCtr="0" anchor="t" bIns="91425" lIns="91425" rIns="91425" tIns="91425"/>
          <a:lstStyle>
            <a:lvl1pPr indent="-110490" lvl="0" marL="285750" marR="0" rtl="0" algn="l">
              <a:spcBef>
                <a:spcPts val="480"/>
              </a:spcBef>
              <a:spcAft>
                <a:spcPts val="600"/>
              </a:spcAft>
              <a:buClr>
                <a:schemeClr val="accent1"/>
              </a:buClr>
              <a:buSzPct val="115000"/>
              <a:buFont typeface="Arial"/>
              <a:buChar char="•"/>
              <a:defRPr b="0" i="0" sz="2400" u="none" cap="none" strike="noStrike">
                <a:solidFill>
                  <a:srgbClr val="262626"/>
                </a:solidFill>
                <a:latin typeface="Garamond"/>
                <a:ea typeface="Garamond"/>
                <a:cs typeface="Garamond"/>
                <a:sym typeface="Garamond"/>
              </a:defRPr>
            </a:lvl1pPr>
            <a:lvl2pPr indent="-139700" lvl="1" marL="742950" marR="0" rtl="0" algn="l">
              <a:spcBef>
                <a:spcPts val="400"/>
              </a:spcBef>
              <a:spcAft>
                <a:spcPts val="600"/>
              </a:spcAft>
              <a:buClr>
                <a:schemeClr val="accent1"/>
              </a:buClr>
              <a:buSzPct val="115000"/>
              <a:buFont typeface="Arial"/>
              <a:buChar char="•"/>
              <a:defRPr b="0" i="0" sz="2000" u="none" cap="none" strike="noStrike">
                <a:solidFill>
                  <a:srgbClr val="262626"/>
                </a:solidFill>
                <a:latin typeface="Garamond"/>
                <a:ea typeface="Garamond"/>
                <a:cs typeface="Garamond"/>
                <a:sym typeface="Garamond"/>
              </a:defRPr>
            </a:lvl2pPr>
            <a:lvl3pPr indent="-154305" lvl="2" marL="1200150" marR="0" rtl="0" algn="l">
              <a:spcBef>
                <a:spcPts val="360"/>
              </a:spcBef>
              <a:spcAft>
                <a:spcPts val="600"/>
              </a:spcAft>
              <a:buClr>
                <a:schemeClr val="accent1"/>
              </a:buClr>
              <a:buSzPct val="115000"/>
              <a:buFont typeface="Arial"/>
              <a:buChar char="•"/>
              <a:defRPr b="0" i="0" sz="1800" u="none" cap="none" strike="noStrike">
                <a:solidFill>
                  <a:srgbClr val="262626"/>
                </a:solidFill>
                <a:latin typeface="Garamond"/>
                <a:ea typeface="Garamond"/>
                <a:cs typeface="Garamond"/>
                <a:sym typeface="Garamond"/>
              </a:defRPr>
            </a:lvl3pPr>
            <a:lvl4pPr indent="-54610" lvl="3" marL="1543050" marR="0" rtl="0" algn="l">
              <a:spcBef>
                <a:spcPts val="320"/>
              </a:spcBef>
              <a:spcAft>
                <a:spcPts val="600"/>
              </a:spcAft>
              <a:buClr>
                <a:schemeClr val="accent1"/>
              </a:buClr>
              <a:buSzPct val="115000"/>
              <a:buFont typeface="Arial"/>
              <a:buChar char="•"/>
              <a:defRPr b="0" i="0" sz="1600" u="none" cap="none" strike="noStrike">
                <a:solidFill>
                  <a:srgbClr val="262626"/>
                </a:solidFill>
                <a:latin typeface="Garamond"/>
                <a:ea typeface="Garamond"/>
                <a:cs typeface="Garamond"/>
                <a:sym typeface="Garamond"/>
              </a:defRPr>
            </a:lvl4pPr>
            <a:lvl5pPr indent="-69214" lvl="4" marL="200025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5pPr>
            <a:lvl6pPr indent="-126364" lvl="5" marL="25146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6pPr>
            <a:lvl7pPr indent="-126364" lvl="6" marL="29718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7pPr>
            <a:lvl8pPr indent="-126365" lvl="7" marL="34290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8pPr>
            <a:lvl9pPr indent="-126365" lvl="8" marL="38862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9pPr>
          </a:lstStyle>
          <a:p/>
        </p:txBody>
      </p:sp>
      <p:sp>
        <p:nvSpPr>
          <p:cNvPr id="32" name="Shape 32"/>
          <p:cNvSpPr txBox="1"/>
          <p:nvPr>
            <p:ph idx="10" type="dt"/>
          </p:nvPr>
        </p:nvSpPr>
        <p:spPr>
          <a:xfrm>
            <a:off x="8677500" y="5969000"/>
            <a:ext cx="1600200" cy="279300"/>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33" name="Shape 33"/>
          <p:cNvSpPr txBox="1"/>
          <p:nvPr>
            <p:ph idx="11" type="ftr"/>
          </p:nvPr>
        </p:nvSpPr>
        <p:spPr>
          <a:xfrm>
            <a:off x="1295400" y="5969000"/>
            <a:ext cx="7305900" cy="279300"/>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34" name="Shape 34"/>
          <p:cNvSpPr txBox="1"/>
          <p:nvPr>
            <p:ph idx="12" type="sldNum"/>
          </p:nvPr>
        </p:nvSpPr>
        <p:spPr>
          <a:xfrm>
            <a:off x="10353900" y="5969000"/>
            <a:ext cx="542700" cy="279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Garamond"/>
                <a:ea typeface="Garamond"/>
                <a:cs typeface="Garamond"/>
                <a:sym typeface="Garamond"/>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5" name="Shape 35"/>
        <p:cNvGrpSpPr/>
        <p:nvPr/>
      </p:nvGrpSpPr>
      <p:grpSpPr>
        <a:xfrm>
          <a:off x="0" y="0"/>
          <a:ext cx="0" cy="0"/>
          <a:chOff x="0" y="0"/>
          <a:chExt cx="0" cy="0"/>
        </a:xfrm>
      </p:grpSpPr>
      <p:sp>
        <p:nvSpPr>
          <p:cNvPr id="36" name="Shape 36"/>
          <p:cNvSpPr txBox="1"/>
          <p:nvPr>
            <p:ph type="title"/>
          </p:nvPr>
        </p:nvSpPr>
        <p:spPr>
          <a:xfrm>
            <a:off x="2015068" y="1752606"/>
            <a:ext cx="8158800" cy="1822499"/>
          </a:xfrm>
          <a:prstGeom prst="rect">
            <a:avLst/>
          </a:prstGeom>
          <a:noFill/>
          <a:ln>
            <a:noFill/>
          </a:ln>
        </p:spPr>
        <p:txBody>
          <a:bodyPr anchorCtr="0" anchor="b" bIns="91425" lIns="91425" rIns="91425" tIns="91425"/>
          <a:lstStyle>
            <a:lvl1pPr indent="0" lvl="0" marL="0" marR="0" rtl="0" algn="ctr">
              <a:spcBef>
                <a:spcPts val="0"/>
              </a:spcBef>
              <a:buClr>
                <a:srgbClr val="262626"/>
              </a:buClr>
              <a:buFont typeface="Garamond"/>
              <a:buNone/>
              <a:defRPr b="0" i="0" sz="4400" u="none" cap="none" strike="noStrike">
                <a:solidFill>
                  <a:srgbClr val="262626"/>
                </a:solidFill>
                <a:latin typeface="Garamond"/>
                <a:ea typeface="Garamond"/>
                <a:cs typeface="Garamond"/>
                <a:sym typeface="Garamond"/>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37" name="Shape 37"/>
          <p:cNvSpPr txBox="1"/>
          <p:nvPr>
            <p:ph idx="1" type="body"/>
          </p:nvPr>
        </p:nvSpPr>
        <p:spPr>
          <a:xfrm>
            <a:off x="2015066" y="3846051"/>
            <a:ext cx="8158800" cy="954600"/>
          </a:xfrm>
          <a:prstGeom prst="rect">
            <a:avLst/>
          </a:prstGeom>
          <a:noFill/>
          <a:ln>
            <a:noFill/>
          </a:ln>
        </p:spPr>
        <p:txBody>
          <a:bodyPr anchorCtr="0" anchor="t" bIns="91425" lIns="91425" rIns="91425" tIns="91425"/>
          <a:lstStyle>
            <a:lvl1pPr indent="0" lvl="0" marL="0" marR="0" rtl="0" algn="ctr">
              <a:spcBef>
                <a:spcPts val="480"/>
              </a:spcBef>
              <a:spcAft>
                <a:spcPts val="600"/>
              </a:spcAft>
              <a:buClr>
                <a:schemeClr val="accent1"/>
              </a:buClr>
              <a:buFont typeface="Arial"/>
              <a:buNone/>
              <a:defRPr b="0" i="0" sz="2400" u="none" cap="none" strike="noStrike">
                <a:solidFill>
                  <a:schemeClr val="dk1"/>
                </a:solidFill>
                <a:latin typeface="Garamond"/>
                <a:ea typeface="Garamond"/>
                <a:cs typeface="Garamond"/>
                <a:sym typeface="Garamond"/>
              </a:defRPr>
            </a:lvl1pPr>
            <a:lvl2pPr indent="0" lvl="1" marL="457200" marR="0" rtl="0" algn="l">
              <a:spcBef>
                <a:spcPts val="360"/>
              </a:spcBef>
              <a:spcAft>
                <a:spcPts val="600"/>
              </a:spcAft>
              <a:buClr>
                <a:schemeClr val="accent1"/>
              </a:buClr>
              <a:buFont typeface="Arial"/>
              <a:buNone/>
              <a:defRPr b="0" i="0" sz="1800" u="none" cap="none" strike="noStrike">
                <a:solidFill>
                  <a:srgbClr val="888888"/>
                </a:solidFill>
                <a:latin typeface="Garamond"/>
                <a:ea typeface="Garamond"/>
                <a:cs typeface="Garamond"/>
                <a:sym typeface="Garamond"/>
              </a:defRPr>
            </a:lvl2pPr>
            <a:lvl3pPr indent="0" lvl="2" marL="914400" marR="0" rtl="0" algn="l">
              <a:spcBef>
                <a:spcPts val="320"/>
              </a:spcBef>
              <a:spcAft>
                <a:spcPts val="600"/>
              </a:spcAft>
              <a:buClr>
                <a:schemeClr val="accent1"/>
              </a:buClr>
              <a:buFont typeface="Arial"/>
              <a:buNone/>
              <a:defRPr b="0" i="0" sz="1600" u="none" cap="none" strike="noStrike">
                <a:solidFill>
                  <a:srgbClr val="888888"/>
                </a:solidFill>
                <a:latin typeface="Garamond"/>
                <a:ea typeface="Garamond"/>
                <a:cs typeface="Garamond"/>
                <a:sym typeface="Garamond"/>
              </a:defRPr>
            </a:lvl3pPr>
            <a:lvl4pPr indent="0" lvl="3" marL="13716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4pPr>
            <a:lvl5pPr indent="0" lvl="4" marL="18288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5pPr>
            <a:lvl6pPr indent="0" lvl="5" marL="22860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6pPr>
            <a:lvl7pPr indent="0" lvl="6" marL="27432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7pPr>
            <a:lvl8pPr indent="0" lvl="7" marL="32004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8pPr>
            <a:lvl9pPr indent="0" lvl="8" marL="3657600" marR="0" rtl="0" algn="l">
              <a:spcBef>
                <a:spcPts val="280"/>
              </a:spcBef>
              <a:spcAft>
                <a:spcPts val="600"/>
              </a:spcAft>
              <a:buClr>
                <a:schemeClr val="accent1"/>
              </a:buClr>
              <a:buFont typeface="Arial"/>
              <a:buNone/>
              <a:defRPr b="0" i="0" sz="1400" u="none" cap="none" strike="noStrike">
                <a:solidFill>
                  <a:srgbClr val="888888"/>
                </a:solidFill>
                <a:latin typeface="Garamond"/>
                <a:ea typeface="Garamond"/>
                <a:cs typeface="Garamond"/>
                <a:sym typeface="Garamond"/>
              </a:defRPr>
            </a:lvl9pPr>
          </a:lstStyle>
          <a:p/>
        </p:txBody>
      </p:sp>
      <p:sp>
        <p:nvSpPr>
          <p:cNvPr id="38" name="Shape 38"/>
          <p:cNvSpPr txBox="1"/>
          <p:nvPr>
            <p:ph idx="10" type="dt"/>
          </p:nvPr>
        </p:nvSpPr>
        <p:spPr>
          <a:xfrm>
            <a:off x="8677500" y="5969000"/>
            <a:ext cx="1600200" cy="279300"/>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39" name="Shape 39"/>
          <p:cNvSpPr txBox="1"/>
          <p:nvPr>
            <p:ph idx="11" type="ftr"/>
          </p:nvPr>
        </p:nvSpPr>
        <p:spPr>
          <a:xfrm>
            <a:off x="1295400" y="5969000"/>
            <a:ext cx="7305900" cy="279300"/>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40" name="Shape 40"/>
          <p:cNvSpPr txBox="1"/>
          <p:nvPr>
            <p:ph idx="12" type="sldNum"/>
          </p:nvPr>
        </p:nvSpPr>
        <p:spPr>
          <a:xfrm>
            <a:off x="10353900" y="5969000"/>
            <a:ext cx="542700" cy="279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Garamond"/>
                <a:ea typeface="Garamond"/>
                <a:cs typeface="Garamond"/>
                <a:sym typeface="Garamond"/>
              </a:rPr>
              <a:t>‹#›</a:t>
            </a:fld>
          </a:p>
        </p:txBody>
      </p:sp>
      <p:cxnSp>
        <p:nvCxnSpPr>
          <p:cNvPr id="41" name="Shape 41"/>
          <p:cNvCxnSpPr/>
          <p:nvPr/>
        </p:nvCxnSpPr>
        <p:spPr>
          <a:xfrm>
            <a:off x="2012723" y="3710585"/>
            <a:ext cx="8163300" cy="0"/>
          </a:xfrm>
          <a:prstGeom prst="straightConnector1">
            <a:avLst/>
          </a:prstGeom>
          <a:noFill/>
          <a:ln cap="flat" cmpd="sng" w="15875">
            <a:solidFill>
              <a:schemeClr val="accen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42" name="Shape 42"/>
        <p:cNvGrpSpPr/>
        <p:nvPr/>
      </p:nvGrpSpPr>
      <p:grpSpPr>
        <a:xfrm>
          <a:off x="0" y="0"/>
          <a:ext cx="0" cy="0"/>
          <a:chOff x="0" y="0"/>
          <a:chExt cx="0" cy="0"/>
        </a:xfrm>
      </p:grpSpPr>
      <p:cxnSp>
        <p:nvCxnSpPr>
          <p:cNvPr id="43" name="Shape 43"/>
          <p:cNvCxnSpPr/>
          <p:nvPr/>
        </p:nvCxnSpPr>
        <p:spPr>
          <a:xfrm>
            <a:off x="1396169" y="2421466"/>
            <a:ext cx="9407400" cy="0"/>
          </a:xfrm>
          <a:prstGeom prst="straightConnector1">
            <a:avLst/>
          </a:prstGeom>
          <a:noFill/>
          <a:ln cap="flat" cmpd="sng" w="15875">
            <a:solidFill>
              <a:schemeClr val="accent1"/>
            </a:solidFill>
            <a:prstDash val="solid"/>
            <a:round/>
            <a:headEnd len="med" w="med" type="none"/>
            <a:tailEnd len="med" w="med" type="none"/>
          </a:ln>
        </p:spPr>
      </p:cxnSp>
      <p:sp>
        <p:nvSpPr>
          <p:cNvPr id="44" name="Shape 44"/>
          <p:cNvSpPr txBox="1"/>
          <p:nvPr>
            <p:ph type="title"/>
          </p:nvPr>
        </p:nvSpPr>
        <p:spPr>
          <a:xfrm>
            <a:off x="1295401" y="982132"/>
            <a:ext cx="9601200" cy="1303800"/>
          </a:xfrm>
          <a:prstGeom prst="rect">
            <a:avLst/>
          </a:prstGeom>
          <a:noFill/>
          <a:ln>
            <a:noFill/>
          </a:ln>
        </p:spPr>
        <p:txBody>
          <a:bodyPr anchorCtr="0" anchor="ctr" bIns="91425" lIns="91425" rIns="91425" tIns="91425"/>
          <a:lstStyle>
            <a:lvl1pPr indent="0" lvl="0" marL="0" marR="0" rtl="0" algn="ctr">
              <a:spcBef>
                <a:spcPts val="0"/>
              </a:spcBef>
              <a:buClr>
                <a:srgbClr val="262626"/>
              </a:buClr>
              <a:buFont typeface="Garamond"/>
              <a:buNone/>
              <a:defRPr b="0" i="0" sz="4400" u="none" cap="none" strike="noStrike">
                <a:solidFill>
                  <a:srgbClr val="262626"/>
                </a:solidFill>
                <a:latin typeface="Garamond"/>
                <a:ea typeface="Garamond"/>
                <a:cs typeface="Garamond"/>
                <a:sym typeface="Garamond"/>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45" name="Shape 45"/>
          <p:cNvSpPr txBox="1"/>
          <p:nvPr>
            <p:ph idx="1" type="body"/>
          </p:nvPr>
        </p:nvSpPr>
        <p:spPr>
          <a:xfrm>
            <a:off x="1298448" y="2560319"/>
            <a:ext cx="4718400" cy="3310200"/>
          </a:xfrm>
          <a:prstGeom prst="rect">
            <a:avLst/>
          </a:prstGeom>
          <a:noFill/>
          <a:ln>
            <a:noFill/>
          </a:ln>
        </p:spPr>
        <p:txBody>
          <a:bodyPr anchorCtr="0" anchor="t" bIns="91425" lIns="91425" rIns="91425" tIns="91425"/>
          <a:lstStyle>
            <a:lvl1pPr indent="-110490" lvl="0" marL="285750" marR="0" rtl="0" algn="l">
              <a:spcBef>
                <a:spcPts val="480"/>
              </a:spcBef>
              <a:spcAft>
                <a:spcPts val="600"/>
              </a:spcAft>
              <a:buClr>
                <a:schemeClr val="accent1"/>
              </a:buClr>
              <a:buSzPct val="115000"/>
              <a:buFont typeface="Arial"/>
              <a:buChar char="•"/>
              <a:defRPr b="0" i="0" sz="2400" u="none" cap="none" strike="noStrike">
                <a:solidFill>
                  <a:srgbClr val="262626"/>
                </a:solidFill>
                <a:latin typeface="Garamond"/>
                <a:ea typeface="Garamond"/>
                <a:cs typeface="Garamond"/>
                <a:sym typeface="Garamond"/>
              </a:defRPr>
            </a:lvl1pPr>
            <a:lvl2pPr indent="-139700" lvl="1" marL="742950" marR="0" rtl="0" algn="l">
              <a:spcBef>
                <a:spcPts val="400"/>
              </a:spcBef>
              <a:spcAft>
                <a:spcPts val="600"/>
              </a:spcAft>
              <a:buClr>
                <a:schemeClr val="accent1"/>
              </a:buClr>
              <a:buSzPct val="115000"/>
              <a:buFont typeface="Arial"/>
              <a:buChar char="•"/>
              <a:defRPr b="0" i="0" sz="2000" u="none" cap="none" strike="noStrike">
                <a:solidFill>
                  <a:srgbClr val="262626"/>
                </a:solidFill>
                <a:latin typeface="Garamond"/>
                <a:ea typeface="Garamond"/>
                <a:cs typeface="Garamond"/>
                <a:sym typeface="Garamond"/>
              </a:defRPr>
            </a:lvl2pPr>
            <a:lvl3pPr indent="-154305" lvl="2" marL="1200150" marR="0" rtl="0" algn="l">
              <a:spcBef>
                <a:spcPts val="360"/>
              </a:spcBef>
              <a:spcAft>
                <a:spcPts val="600"/>
              </a:spcAft>
              <a:buClr>
                <a:schemeClr val="accent1"/>
              </a:buClr>
              <a:buSzPct val="115000"/>
              <a:buFont typeface="Arial"/>
              <a:buChar char="•"/>
              <a:defRPr b="0" i="0" sz="1800" u="none" cap="none" strike="noStrike">
                <a:solidFill>
                  <a:srgbClr val="262626"/>
                </a:solidFill>
                <a:latin typeface="Garamond"/>
                <a:ea typeface="Garamond"/>
                <a:cs typeface="Garamond"/>
                <a:sym typeface="Garamond"/>
              </a:defRPr>
            </a:lvl3pPr>
            <a:lvl4pPr indent="-54610" lvl="3" marL="1543050" marR="0" rtl="0" algn="l">
              <a:spcBef>
                <a:spcPts val="320"/>
              </a:spcBef>
              <a:spcAft>
                <a:spcPts val="600"/>
              </a:spcAft>
              <a:buClr>
                <a:schemeClr val="accent1"/>
              </a:buClr>
              <a:buSzPct val="115000"/>
              <a:buFont typeface="Arial"/>
              <a:buChar char="•"/>
              <a:defRPr b="0" i="0" sz="1600" u="none" cap="none" strike="noStrike">
                <a:solidFill>
                  <a:srgbClr val="262626"/>
                </a:solidFill>
                <a:latin typeface="Garamond"/>
                <a:ea typeface="Garamond"/>
                <a:cs typeface="Garamond"/>
                <a:sym typeface="Garamond"/>
              </a:defRPr>
            </a:lvl4pPr>
            <a:lvl5pPr indent="-69214" lvl="4" marL="200025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5pPr>
            <a:lvl6pPr indent="-126364" lvl="5" marL="25146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6pPr>
            <a:lvl7pPr indent="-126364" lvl="6" marL="29718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7pPr>
            <a:lvl8pPr indent="-126365" lvl="7" marL="34290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8pPr>
            <a:lvl9pPr indent="-126365" lvl="8" marL="38862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9pPr>
          </a:lstStyle>
          <a:p/>
        </p:txBody>
      </p:sp>
      <p:sp>
        <p:nvSpPr>
          <p:cNvPr id="46" name="Shape 46"/>
          <p:cNvSpPr txBox="1"/>
          <p:nvPr>
            <p:ph idx="2" type="body"/>
          </p:nvPr>
        </p:nvSpPr>
        <p:spPr>
          <a:xfrm>
            <a:off x="6181344" y="2560319"/>
            <a:ext cx="4718400" cy="3310200"/>
          </a:xfrm>
          <a:prstGeom prst="rect">
            <a:avLst/>
          </a:prstGeom>
          <a:noFill/>
          <a:ln>
            <a:noFill/>
          </a:ln>
        </p:spPr>
        <p:txBody>
          <a:bodyPr anchorCtr="0" anchor="t" bIns="91425" lIns="91425" rIns="91425" tIns="91425"/>
          <a:lstStyle>
            <a:lvl1pPr indent="-110490" lvl="0" marL="285750" marR="0" rtl="0" algn="l">
              <a:spcBef>
                <a:spcPts val="480"/>
              </a:spcBef>
              <a:spcAft>
                <a:spcPts val="600"/>
              </a:spcAft>
              <a:buClr>
                <a:schemeClr val="accent1"/>
              </a:buClr>
              <a:buSzPct val="115000"/>
              <a:buFont typeface="Arial"/>
              <a:buChar char="•"/>
              <a:defRPr b="0" i="0" sz="2400" u="none" cap="none" strike="noStrike">
                <a:solidFill>
                  <a:srgbClr val="262626"/>
                </a:solidFill>
                <a:latin typeface="Garamond"/>
                <a:ea typeface="Garamond"/>
                <a:cs typeface="Garamond"/>
                <a:sym typeface="Garamond"/>
              </a:defRPr>
            </a:lvl1pPr>
            <a:lvl2pPr indent="-139700" lvl="1" marL="742950" marR="0" rtl="0" algn="l">
              <a:spcBef>
                <a:spcPts val="400"/>
              </a:spcBef>
              <a:spcAft>
                <a:spcPts val="600"/>
              </a:spcAft>
              <a:buClr>
                <a:schemeClr val="accent1"/>
              </a:buClr>
              <a:buSzPct val="115000"/>
              <a:buFont typeface="Arial"/>
              <a:buChar char="•"/>
              <a:defRPr b="0" i="0" sz="2000" u="none" cap="none" strike="noStrike">
                <a:solidFill>
                  <a:srgbClr val="262626"/>
                </a:solidFill>
                <a:latin typeface="Garamond"/>
                <a:ea typeface="Garamond"/>
                <a:cs typeface="Garamond"/>
                <a:sym typeface="Garamond"/>
              </a:defRPr>
            </a:lvl2pPr>
            <a:lvl3pPr indent="-154305" lvl="2" marL="1200150" marR="0" rtl="0" algn="l">
              <a:spcBef>
                <a:spcPts val="360"/>
              </a:spcBef>
              <a:spcAft>
                <a:spcPts val="600"/>
              </a:spcAft>
              <a:buClr>
                <a:schemeClr val="accent1"/>
              </a:buClr>
              <a:buSzPct val="115000"/>
              <a:buFont typeface="Arial"/>
              <a:buChar char="•"/>
              <a:defRPr b="0" i="0" sz="1800" u="none" cap="none" strike="noStrike">
                <a:solidFill>
                  <a:srgbClr val="262626"/>
                </a:solidFill>
                <a:latin typeface="Garamond"/>
                <a:ea typeface="Garamond"/>
                <a:cs typeface="Garamond"/>
                <a:sym typeface="Garamond"/>
              </a:defRPr>
            </a:lvl3pPr>
            <a:lvl4pPr indent="-54610" lvl="3" marL="1543050" marR="0" rtl="0" algn="l">
              <a:spcBef>
                <a:spcPts val="320"/>
              </a:spcBef>
              <a:spcAft>
                <a:spcPts val="600"/>
              </a:spcAft>
              <a:buClr>
                <a:schemeClr val="accent1"/>
              </a:buClr>
              <a:buSzPct val="115000"/>
              <a:buFont typeface="Arial"/>
              <a:buChar char="•"/>
              <a:defRPr b="0" i="0" sz="1600" u="none" cap="none" strike="noStrike">
                <a:solidFill>
                  <a:srgbClr val="262626"/>
                </a:solidFill>
                <a:latin typeface="Garamond"/>
                <a:ea typeface="Garamond"/>
                <a:cs typeface="Garamond"/>
                <a:sym typeface="Garamond"/>
              </a:defRPr>
            </a:lvl4pPr>
            <a:lvl5pPr indent="-69214" lvl="4" marL="200025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5pPr>
            <a:lvl6pPr indent="-126364" lvl="5" marL="25146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6pPr>
            <a:lvl7pPr indent="-126364" lvl="6" marL="29718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7pPr>
            <a:lvl8pPr indent="-126365" lvl="7" marL="34290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8pPr>
            <a:lvl9pPr indent="-126365" lvl="8" marL="38862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9pPr>
          </a:lstStyle>
          <a:p/>
        </p:txBody>
      </p:sp>
      <p:sp>
        <p:nvSpPr>
          <p:cNvPr id="47" name="Shape 47"/>
          <p:cNvSpPr txBox="1"/>
          <p:nvPr>
            <p:ph idx="10" type="dt"/>
          </p:nvPr>
        </p:nvSpPr>
        <p:spPr>
          <a:xfrm>
            <a:off x="8677500" y="5969000"/>
            <a:ext cx="1600200" cy="279300"/>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48" name="Shape 48"/>
          <p:cNvSpPr txBox="1"/>
          <p:nvPr>
            <p:ph idx="11" type="ftr"/>
          </p:nvPr>
        </p:nvSpPr>
        <p:spPr>
          <a:xfrm>
            <a:off x="1295400" y="5969000"/>
            <a:ext cx="7305900" cy="279300"/>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49" name="Shape 49"/>
          <p:cNvSpPr txBox="1"/>
          <p:nvPr>
            <p:ph idx="12" type="sldNum"/>
          </p:nvPr>
        </p:nvSpPr>
        <p:spPr>
          <a:xfrm>
            <a:off x="10353900" y="5969000"/>
            <a:ext cx="542700" cy="279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Garamond"/>
                <a:ea typeface="Garamond"/>
                <a:cs typeface="Garamond"/>
                <a:sym typeface="Garamond"/>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50" name="Shape 50"/>
        <p:cNvGrpSpPr/>
        <p:nvPr/>
      </p:nvGrpSpPr>
      <p:grpSpPr>
        <a:xfrm>
          <a:off x="0" y="0"/>
          <a:ext cx="0" cy="0"/>
          <a:chOff x="0" y="0"/>
          <a:chExt cx="0" cy="0"/>
        </a:xfrm>
      </p:grpSpPr>
      <p:sp>
        <p:nvSpPr>
          <p:cNvPr id="51" name="Shape 51"/>
          <p:cNvSpPr txBox="1"/>
          <p:nvPr>
            <p:ph type="title"/>
          </p:nvPr>
        </p:nvSpPr>
        <p:spPr>
          <a:xfrm>
            <a:off x="1295401" y="982132"/>
            <a:ext cx="9601200" cy="1303800"/>
          </a:xfrm>
          <a:prstGeom prst="rect">
            <a:avLst/>
          </a:prstGeom>
          <a:noFill/>
          <a:ln>
            <a:noFill/>
          </a:ln>
        </p:spPr>
        <p:txBody>
          <a:bodyPr anchorCtr="0" anchor="ctr" bIns="91425" lIns="91425" rIns="91425" tIns="91425"/>
          <a:lstStyle>
            <a:lvl1pPr indent="0" lvl="0" marL="0" marR="0" rtl="0" algn="ctr">
              <a:spcBef>
                <a:spcPts val="0"/>
              </a:spcBef>
              <a:buClr>
                <a:srgbClr val="262626"/>
              </a:buClr>
              <a:buFont typeface="Garamond"/>
              <a:buNone/>
              <a:defRPr b="0" i="0" sz="4400" u="none" cap="none" strike="noStrike">
                <a:solidFill>
                  <a:srgbClr val="262626"/>
                </a:solidFill>
                <a:latin typeface="Garamond"/>
                <a:ea typeface="Garamond"/>
                <a:cs typeface="Garamond"/>
                <a:sym typeface="Garamond"/>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52" name="Shape 52"/>
          <p:cNvSpPr txBox="1"/>
          <p:nvPr>
            <p:ph idx="1" type="body"/>
          </p:nvPr>
        </p:nvSpPr>
        <p:spPr>
          <a:xfrm>
            <a:off x="1295400" y="2658533"/>
            <a:ext cx="4718400" cy="576300"/>
          </a:xfrm>
          <a:prstGeom prst="rect">
            <a:avLst/>
          </a:prstGeom>
          <a:noFill/>
          <a:ln>
            <a:noFill/>
          </a:ln>
        </p:spPr>
        <p:txBody>
          <a:bodyPr anchorCtr="0" anchor="b" bIns="91425" lIns="91425" rIns="91425" tIns="91425"/>
          <a:lstStyle>
            <a:lvl1pPr indent="0" lvl="0" marL="0" marR="0" rtl="0" algn="l">
              <a:spcBef>
                <a:spcPts val="672"/>
              </a:spcBef>
              <a:spcAft>
                <a:spcPts val="600"/>
              </a:spcAft>
              <a:buClr>
                <a:schemeClr val="accent1"/>
              </a:buClr>
              <a:buFont typeface="Arial"/>
              <a:buNone/>
              <a:defRPr b="0" i="0" sz="2800" u="none" cap="none" strike="noStrike">
                <a:solidFill>
                  <a:schemeClr val="accent1"/>
                </a:solidFill>
                <a:latin typeface="Garamond"/>
                <a:ea typeface="Garamond"/>
                <a:cs typeface="Garamond"/>
                <a:sym typeface="Garamond"/>
              </a:defRPr>
            </a:lvl1pPr>
            <a:lvl2pPr indent="0" lvl="1" marL="457200" marR="0" rtl="0" algn="l">
              <a:spcBef>
                <a:spcPts val="400"/>
              </a:spcBef>
              <a:spcAft>
                <a:spcPts val="600"/>
              </a:spcAft>
              <a:buClr>
                <a:schemeClr val="accent1"/>
              </a:buClr>
              <a:buFont typeface="Arial"/>
              <a:buNone/>
              <a:defRPr b="1" i="0" sz="2000" u="none" cap="none" strike="noStrike">
                <a:solidFill>
                  <a:srgbClr val="262626"/>
                </a:solidFill>
                <a:latin typeface="Garamond"/>
                <a:ea typeface="Garamond"/>
                <a:cs typeface="Garamond"/>
                <a:sym typeface="Garamond"/>
              </a:defRPr>
            </a:lvl2pPr>
            <a:lvl3pPr indent="0" lvl="2" marL="914400" marR="0" rtl="0" algn="l">
              <a:spcBef>
                <a:spcPts val="360"/>
              </a:spcBef>
              <a:spcAft>
                <a:spcPts val="600"/>
              </a:spcAft>
              <a:buClr>
                <a:schemeClr val="accent1"/>
              </a:buClr>
              <a:buFont typeface="Arial"/>
              <a:buNone/>
              <a:defRPr b="1" i="0" sz="1800" u="none" cap="none" strike="noStrike">
                <a:solidFill>
                  <a:srgbClr val="262626"/>
                </a:solidFill>
                <a:latin typeface="Garamond"/>
                <a:ea typeface="Garamond"/>
                <a:cs typeface="Garamond"/>
                <a:sym typeface="Garamond"/>
              </a:defRPr>
            </a:lvl3pPr>
            <a:lvl4pPr indent="0" lvl="3" marL="1371600" marR="0" rtl="0" algn="l">
              <a:spcBef>
                <a:spcPts val="320"/>
              </a:spcBef>
              <a:spcAft>
                <a:spcPts val="600"/>
              </a:spcAft>
              <a:buClr>
                <a:schemeClr val="accent1"/>
              </a:buClr>
              <a:buFont typeface="Arial"/>
              <a:buNone/>
              <a:defRPr b="1" i="0" sz="1600" u="none" cap="none" strike="noStrike">
                <a:solidFill>
                  <a:srgbClr val="262626"/>
                </a:solidFill>
                <a:latin typeface="Garamond"/>
                <a:ea typeface="Garamond"/>
                <a:cs typeface="Garamond"/>
                <a:sym typeface="Garamond"/>
              </a:defRPr>
            </a:lvl4pPr>
            <a:lvl5pPr indent="0" lvl="4" marL="1828800" marR="0" rtl="0" algn="l">
              <a:spcBef>
                <a:spcPts val="320"/>
              </a:spcBef>
              <a:spcAft>
                <a:spcPts val="600"/>
              </a:spcAft>
              <a:buClr>
                <a:schemeClr val="accent1"/>
              </a:buClr>
              <a:buFont typeface="Arial"/>
              <a:buNone/>
              <a:defRPr b="1" i="0" sz="1600" u="none" cap="none" strike="noStrike">
                <a:solidFill>
                  <a:srgbClr val="262626"/>
                </a:solidFill>
                <a:latin typeface="Garamond"/>
                <a:ea typeface="Garamond"/>
                <a:cs typeface="Garamond"/>
                <a:sym typeface="Garamond"/>
              </a:defRPr>
            </a:lvl5pPr>
            <a:lvl6pPr indent="0" lvl="5" marL="2286000" marR="0" rtl="0" algn="l">
              <a:spcBef>
                <a:spcPts val="320"/>
              </a:spcBef>
              <a:spcAft>
                <a:spcPts val="600"/>
              </a:spcAft>
              <a:buClr>
                <a:schemeClr val="accent1"/>
              </a:buClr>
              <a:buFont typeface="Arial"/>
              <a:buNone/>
              <a:defRPr b="1" i="0" sz="1600" u="none" cap="none" strike="noStrike">
                <a:solidFill>
                  <a:srgbClr val="262626"/>
                </a:solidFill>
                <a:latin typeface="Garamond"/>
                <a:ea typeface="Garamond"/>
                <a:cs typeface="Garamond"/>
                <a:sym typeface="Garamond"/>
              </a:defRPr>
            </a:lvl6pPr>
            <a:lvl7pPr indent="0" lvl="6" marL="2743200" marR="0" rtl="0" algn="l">
              <a:spcBef>
                <a:spcPts val="320"/>
              </a:spcBef>
              <a:spcAft>
                <a:spcPts val="600"/>
              </a:spcAft>
              <a:buClr>
                <a:schemeClr val="accent1"/>
              </a:buClr>
              <a:buFont typeface="Arial"/>
              <a:buNone/>
              <a:defRPr b="1" i="0" sz="1600" u="none" cap="none" strike="noStrike">
                <a:solidFill>
                  <a:srgbClr val="262626"/>
                </a:solidFill>
                <a:latin typeface="Garamond"/>
                <a:ea typeface="Garamond"/>
                <a:cs typeface="Garamond"/>
                <a:sym typeface="Garamond"/>
              </a:defRPr>
            </a:lvl7pPr>
            <a:lvl8pPr indent="0" lvl="7" marL="3200400" marR="0" rtl="0" algn="l">
              <a:spcBef>
                <a:spcPts val="320"/>
              </a:spcBef>
              <a:spcAft>
                <a:spcPts val="600"/>
              </a:spcAft>
              <a:buClr>
                <a:schemeClr val="accent1"/>
              </a:buClr>
              <a:buFont typeface="Arial"/>
              <a:buNone/>
              <a:defRPr b="1" i="0" sz="1600" u="none" cap="none" strike="noStrike">
                <a:solidFill>
                  <a:srgbClr val="262626"/>
                </a:solidFill>
                <a:latin typeface="Garamond"/>
                <a:ea typeface="Garamond"/>
                <a:cs typeface="Garamond"/>
                <a:sym typeface="Garamond"/>
              </a:defRPr>
            </a:lvl8pPr>
            <a:lvl9pPr indent="0" lvl="8" marL="3657600" marR="0" rtl="0" algn="l">
              <a:spcBef>
                <a:spcPts val="320"/>
              </a:spcBef>
              <a:spcAft>
                <a:spcPts val="600"/>
              </a:spcAft>
              <a:buClr>
                <a:schemeClr val="accent1"/>
              </a:buClr>
              <a:buFont typeface="Arial"/>
              <a:buNone/>
              <a:defRPr b="1" i="0" sz="1600" u="none" cap="none" strike="noStrike">
                <a:solidFill>
                  <a:srgbClr val="262626"/>
                </a:solidFill>
                <a:latin typeface="Garamond"/>
                <a:ea typeface="Garamond"/>
                <a:cs typeface="Garamond"/>
                <a:sym typeface="Garamond"/>
              </a:defRPr>
            </a:lvl9pPr>
          </a:lstStyle>
          <a:p/>
        </p:txBody>
      </p:sp>
      <p:sp>
        <p:nvSpPr>
          <p:cNvPr id="53" name="Shape 53"/>
          <p:cNvSpPr txBox="1"/>
          <p:nvPr>
            <p:ph idx="2" type="body"/>
          </p:nvPr>
        </p:nvSpPr>
        <p:spPr>
          <a:xfrm>
            <a:off x="1295400" y="3243261"/>
            <a:ext cx="4718400" cy="2632500"/>
          </a:xfrm>
          <a:prstGeom prst="rect">
            <a:avLst/>
          </a:prstGeom>
          <a:noFill/>
          <a:ln>
            <a:noFill/>
          </a:ln>
        </p:spPr>
        <p:txBody>
          <a:bodyPr anchorCtr="0" anchor="t" bIns="91425" lIns="91425" rIns="91425" tIns="91425"/>
          <a:lstStyle>
            <a:lvl1pPr indent="-110490" lvl="0" marL="285750" marR="0" rtl="0" algn="l">
              <a:spcBef>
                <a:spcPts val="480"/>
              </a:spcBef>
              <a:spcAft>
                <a:spcPts val="600"/>
              </a:spcAft>
              <a:buClr>
                <a:schemeClr val="accent1"/>
              </a:buClr>
              <a:buSzPct val="115000"/>
              <a:buFont typeface="Arial"/>
              <a:buChar char="•"/>
              <a:defRPr b="0" i="0" sz="2400" u="none" cap="none" strike="noStrike">
                <a:solidFill>
                  <a:srgbClr val="262626"/>
                </a:solidFill>
                <a:latin typeface="Garamond"/>
                <a:ea typeface="Garamond"/>
                <a:cs typeface="Garamond"/>
                <a:sym typeface="Garamond"/>
              </a:defRPr>
            </a:lvl1pPr>
            <a:lvl2pPr indent="-139700" lvl="1" marL="742950" marR="0" rtl="0" algn="l">
              <a:spcBef>
                <a:spcPts val="400"/>
              </a:spcBef>
              <a:spcAft>
                <a:spcPts val="600"/>
              </a:spcAft>
              <a:buClr>
                <a:schemeClr val="accent1"/>
              </a:buClr>
              <a:buSzPct val="115000"/>
              <a:buFont typeface="Arial"/>
              <a:buChar char="•"/>
              <a:defRPr b="0" i="0" sz="2000" u="none" cap="none" strike="noStrike">
                <a:solidFill>
                  <a:srgbClr val="262626"/>
                </a:solidFill>
                <a:latin typeface="Garamond"/>
                <a:ea typeface="Garamond"/>
                <a:cs typeface="Garamond"/>
                <a:sym typeface="Garamond"/>
              </a:defRPr>
            </a:lvl2pPr>
            <a:lvl3pPr indent="-154305" lvl="2" marL="1200150" marR="0" rtl="0" algn="l">
              <a:spcBef>
                <a:spcPts val="360"/>
              </a:spcBef>
              <a:spcAft>
                <a:spcPts val="600"/>
              </a:spcAft>
              <a:buClr>
                <a:schemeClr val="accent1"/>
              </a:buClr>
              <a:buSzPct val="115000"/>
              <a:buFont typeface="Arial"/>
              <a:buChar char="•"/>
              <a:defRPr b="0" i="0" sz="1800" u="none" cap="none" strike="noStrike">
                <a:solidFill>
                  <a:srgbClr val="262626"/>
                </a:solidFill>
                <a:latin typeface="Garamond"/>
                <a:ea typeface="Garamond"/>
                <a:cs typeface="Garamond"/>
                <a:sym typeface="Garamond"/>
              </a:defRPr>
            </a:lvl3pPr>
            <a:lvl4pPr indent="-54610" lvl="3" marL="1543050" marR="0" rtl="0" algn="l">
              <a:spcBef>
                <a:spcPts val="320"/>
              </a:spcBef>
              <a:spcAft>
                <a:spcPts val="600"/>
              </a:spcAft>
              <a:buClr>
                <a:schemeClr val="accent1"/>
              </a:buClr>
              <a:buSzPct val="115000"/>
              <a:buFont typeface="Arial"/>
              <a:buChar char="•"/>
              <a:defRPr b="0" i="0" sz="1600" u="none" cap="none" strike="noStrike">
                <a:solidFill>
                  <a:srgbClr val="262626"/>
                </a:solidFill>
                <a:latin typeface="Garamond"/>
                <a:ea typeface="Garamond"/>
                <a:cs typeface="Garamond"/>
                <a:sym typeface="Garamond"/>
              </a:defRPr>
            </a:lvl4pPr>
            <a:lvl5pPr indent="-69214" lvl="4" marL="200025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5pPr>
            <a:lvl6pPr indent="-126364" lvl="5" marL="25146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6pPr>
            <a:lvl7pPr indent="-126364" lvl="6" marL="29718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7pPr>
            <a:lvl8pPr indent="-126365" lvl="7" marL="34290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8pPr>
            <a:lvl9pPr indent="-126365" lvl="8" marL="38862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9pPr>
          </a:lstStyle>
          <a:p/>
        </p:txBody>
      </p:sp>
      <p:sp>
        <p:nvSpPr>
          <p:cNvPr id="54" name="Shape 54"/>
          <p:cNvSpPr txBox="1"/>
          <p:nvPr>
            <p:ph idx="3" type="body"/>
          </p:nvPr>
        </p:nvSpPr>
        <p:spPr>
          <a:xfrm>
            <a:off x="6180669" y="2658533"/>
            <a:ext cx="4718399" cy="576300"/>
          </a:xfrm>
          <a:prstGeom prst="rect">
            <a:avLst/>
          </a:prstGeom>
          <a:noFill/>
          <a:ln>
            <a:noFill/>
          </a:ln>
        </p:spPr>
        <p:txBody>
          <a:bodyPr anchorCtr="0" anchor="b" bIns="91425" lIns="91425" rIns="91425" tIns="91425"/>
          <a:lstStyle>
            <a:lvl1pPr indent="0" lvl="0" marL="0" marR="0" rtl="0" algn="l">
              <a:spcBef>
                <a:spcPts val="672"/>
              </a:spcBef>
              <a:spcAft>
                <a:spcPts val="600"/>
              </a:spcAft>
              <a:buClr>
                <a:schemeClr val="accent1"/>
              </a:buClr>
              <a:buFont typeface="Arial"/>
              <a:buNone/>
              <a:defRPr b="0" i="0" sz="2800" u="none" cap="none" strike="noStrike">
                <a:solidFill>
                  <a:schemeClr val="accent1"/>
                </a:solidFill>
                <a:latin typeface="Garamond"/>
                <a:ea typeface="Garamond"/>
                <a:cs typeface="Garamond"/>
                <a:sym typeface="Garamond"/>
              </a:defRPr>
            </a:lvl1pPr>
            <a:lvl2pPr indent="0" lvl="1" marL="457200" marR="0" rtl="0" algn="l">
              <a:spcBef>
                <a:spcPts val="400"/>
              </a:spcBef>
              <a:spcAft>
                <a:spcPts val="600"/>
              </a:spcAft>
              <a:buClr>
                <a:schemeClr val="accent1"/>
              </a:buClr>
              <a:buFont typeface="Arial"/>
              <a:buNone/>
              <a:defRPr b="1" i="0" sz="2000" u="none" cap="none" strike="noStrike">
                <a:solidFill>
                  <a:srgbClr val="262626"/>
                </a:solidFill>
                <a:latin typeface="Garamond"/>
                <a:ea typeface="Garamond"/>
                <a:cs typeface="Garamond"/>
                <a:sym typeface="Garamond"/>
              </a:defRPr>
            </a:lvl2pPr>
            <a:lvl3pPr indent="0" lvl="2" marL="914400" marR="0" rtl="0" algn="l">
              <a:spcBef>
                <a:spcPts val="360"/>
              </a:spcBef>
              <a:spcAft>
                <a:spcPts val="600"/>
              </a:spcAft>
              <a:buClr>
                <a:schemeClr val="accent1"/>
              </a:buClr>
              <a:buFont typeface="Arial"/>
              <a:buNone/>
              <a:defRPr b="1" i="0" sz="1800" u="none" cap="none" strike="noStrike">
                <a:solidFill>
                  <a:srgbClr val="262626"/>
                </a:solidFill>
                <a:latin typeface="Garamond"/>
                <a:ea typeface="Garamond"/>
                <a:cs typeface="Garamond"/>
                <a:sym typeface="Garamond"/>
              </a:defRPr>
            </a:lvl3pPr>
            <a:lvl4pPr indent="0" lvl="3" marL="1371600" marR="0" rtl="0" algn="l">
              <a:spcBef>
                <a:spcPts val="320"/>
              </a:spcBef>
              <a:spcAft>
                <a:spcPts val="600"/>
              </a:spcAft>
              <a:buClr>
                <a:schemeClr val="accent1"/>
              </a:buClr>
              <a:buFont typeface="Arial"/>
              <a:buNone/>
              <a:defRPr b="1" i="0" sz="1600" u="none" cap="none" strike="noStrike">
                <a:solidFill>
                  <a:srgbClr val="262626"/>
                </a:solidFill>
                <a:latin typeface="Garamond"/>
                <a:ea typeface="Garamond"/>
                <a:cs typeface="Garamond"/>
                <a:sym typeface="Garamond"/>
              </a:defRPr>
            </a:lvl4pPr>
            <a:lvl5pPr indent="0" lvl="4" marL="1828800" marR="0" rtl="0" algn="l">
              <a:spcBef>
                <a:spcPts val="320"/>
              </a:spcBef>
              <a:spcAft>
                <a:spcPts val="600"/>
              </a:spcAft>
              <a:buClr>
                <a:schemeClr val="accent1"/>
              </a:buClr>
              <a:buFont typeface="Arial"/>
              <a:buNone/>
              <a:defRPr b="1" i="0" sz="1600" u="none" cap="none" strike="noStrike">
                <a:solidFill>
                  <a:srgbClr val="262626"/>
                </a:solidFill>
                <a:latin typeface="Garamond"/>
                <a:ea typeface="Garamond"/>
                <a:cs typeface="Garamond"/>
                <a:sym typeface="Garamond"/>
              </a:defRPr>
            </a:lvl5pPr>
            <a:lvl6pPr indent="0" lvl="5" marL="2286000" marR="0" rtl="0" algn="l">
              <a:spcBef>
                <a:spcPts val="320"/>
              </a:spcBef>
              <a:spcAft>
                <a:spcPts val="600"/>
              </a:spcAft>
              <a:buClr>
                <a:schemeClr val="accent1"/>
              </a:buClr>
              <a:buFont typeface="Arial"/>
              <a:buNone/>
              <a:defRPr b="1" i="0" sz="1600" u="none" cap="none" strike="noStrike">
                <a:solidFill>
                  <a:srgbClr val="262626"/>
                </a:solidFill>
                <a:latin typeface="Garamond"/>
                <a:ea typeface="Garamond"/>
                <a:cs typeface="Garamond"/>
                <a:sym typeface="Garamond"/>
              </a:defRPr>
            </a:lvl6pPr>
            <a:lvl7pPr indent="0" lvl="6" marL="2743200" marR="0" rtl="0" algn="l">
              <a:spcBef>
                <a:spcPts val="320"/>
              </a:spcBef>
              <a:spcAft>
                <a:spcPts val="600"/>
              </a:spcAft>
              <a:buClr>
                <a:schemeClr val="accent1"/>
              </a:buClr>
              <a:buFont typeface="Arial"/>
              <a:buNone/>
              <a:defRPr b="1" i="0" sz="1600" u="none" cap="none" strike="noStrike">
                <a:solidFill>
                  <a:srgbClr val="262626"/>
                </a:solidFill>
                <a:latin typeface="Garamond"/>
                <a:ea typeface="Garamond"/>
                <a:cs typeface="Garamond"/>
                <a:sym typeface="Garamond"/>
              </a:defRPr>
            </a:lvl7pPr>
            <a:lvl8pPr indent="0" lvl="7" marL="3200400" marR="0" rtl="0" algn="l">
              <a:spcBef>
                <a:spcPts val="320"/>
              </a:spcBef>
              <a:spcAft>
                <a:spcPts val="600"/>
              </a:spcAft>
              <a:buClr>
                <a:schemeClr val="accent1"/>
              </a:buClr>
              <a:buFont typeface="Arial"/>
              <a:buNone/>
              <a:defRPr b="1" i="0" sz="1600" u="none" cap="none" strike="noStrike">
                <a:solidFill>
                  <a:srgbClr val="262626"/>
                </a:solidFill>
                <a:latin typeface="Garamond"/>
                <a:ea typeface="Garamond"/>
                <a:cs typeface="Garamond"/>
                <a:sym typeface="Garamond"/>
              </a:defRPr>
            </a:lvl8pPr>
            <a:lvl9pPr indent="0" lvl="8" marL="3657600" marR="0" rtl="0" algn="l">
              <a:spcBef>
                <a:spcPts val="320"/>
              </a:spcBef>
              <a:spcAft>
                <a:spcPts val="600"/>
              </a:spcAft>
              <a:buClr>
                <a:schemeClr val="accent1"/>
              </a:buClr>
              <a:buFont typeface="Arial"/>
              <a:buNone/>
              <a:defRPr b="1" i="0" sz="1600" u="none" cap="none" strike="noStrike">
                <a:solidFill>
                  <a:srgbClr val="262626"/>
                </a:solidFill>
                <a:latin typeface="Garamond"/>
                <a:ea typeface="Garamond"/>
                <a:cs typeface="Garamond"/>
                <a:sym typeface="Garamond"/>
              </a:defRPr>
            </a:lvl9pPr>
          </a:lstStyle>
          <a:p/>
        </p:txBody>
      </p:sp>
      <p:sp>
        <p:nvSpPr>
          <p:cNvPr id="55" name="Shape 55"/>
          <p:cNvSpPr txBox="1"/>
          <p:nvPr>
            <p:ph idx="4" type="body"/>
          </p:nvPr>
        </p:nvSpPr>
        <p:spPr>
          <a:xfrm>
            <a:off x="6180669" y="3243261"/>
            <a:ext cx="4718399" cy="2632500"/>
          </a:xfrm>
          <a:prstGeom prst="rect">
            <a:avLst/>
          </a:prstGeom>
          <a:noFill/>
          <a:ln>
            <a:noFill/>
          </a:ln>
        </p:spPr>
        <p:txBody>
          <a:bodyPr anchorCtr="0" anchor="t" bIns="91425" lIns="91425" rIns="91425" tIns="91425"/>
          <a:lstStyle>
            <a:lvl1pPr indent="-110490" lvl="0" marL="285750" marR="0" rtl="0" algn="l">
              <a:spcBef>
                <a:spcPts val="480"/>
              </a:spcBef>
              <a:spcAft>
                <a:spcPts val="600"/>
              </a:spcAft>
              <a:buClr>
                <a:schemeClr val="accent1"/>
              </a:buClr>
              <a:buSzPct val="115000"/>
              <a:buFont typeface="Arial"/>
              <a:buChar char="•"/>
              <a:defRPr b="0" i="0" sz="2400" u="none" cap="none" strike="noStrike">
                <a:solidFill>
                  <a:srgbClr val="262626"/>
                </a:solidFill>
                <a:latin typeface="Garamond"/>
                <a:ea typeface="Garamond"/>
                <a:cs typeface="Garamond"/>
                <a:sym typeface="Garamond"/>
              </a:defRPr>
            </a:lvl1pPr>
            <a:lvl2pPr indent="-139700" lvl="1" marL="742950" marR="0" rtl="0" algn="l">
              <a:spcBef>
                <a:spcPts val="400"/>
              </a:spcBef>
              <a:spcAft>
                <a:spcPts val="600"/>
              </a:spcAft>
              <a:buClr>
                <a:schemeClr val="accent1"/>
              </a:buClr>
              <a:buSzPct val="115000"/>
              <a:buFont typeface="Arial"/>
              <a:buChar char="•"/>
              <a:defRPr b="0" i="0" sz="2000" u="none" cap="none" strike="noStrike">
                <a:solidFill>
                  <a:srgbClr val="262626"/>
                </a:solidFill>
                <a:latin typeface="Garamond"/>
                <a:ea typeface="Garamond"/>
                <a:cs typeface="Garamond"/>
                <a:sym typeface="Garamond"/>
              </a:defRPr>
            </a:lvl2pPr>
            <a:lvl3pPr indent="-154305" lvl="2" marL="1200150" marR="0" rtl="0" algn="l">
              <a:spcBef>
                <a:spcPts val="360"/>
              </a:spcBef>
              <a:spcAft>
                <a:spcPts val="600"/>
              </a:spcAft>
              <a:buClr>
                <a:schemeClr val="accent1"/>
              </a:buClr>
              <a:buSzPct val="115000"/>
              <a:buFont typeface="Arial"/>
              <a:buChar char="•"/>
              <a:defRPr b="0" i="0" sz="1800" u="none" cap="none" strike="noStrike">
                <a:solidFill>
                  <a:srgbClr val="262626"/>
                </a:solidFill>
                <a:latin typeface="Garamond"/>
                <a:ea typeface="Garamond"/>
                <a:cs typeface="Garamond"/>
                <a:sym typeface="Garamond"/>
              </a:defRPr>
            </a:lvl3pPr>
            <a:lvl4pPr indent="-54610" lvl="3" marL="1543050" marR="0" rtl="0" algn="l">
              <a:spcBef>
                <a:spcPts val="320"/>
              </a:spcBef>
              <a:spcAft>
                <a:spcPts val="600"/>
              </a:spcAft>
              <a:buClr>
                <a:schemeClr val="accent1"/>
              </a:buClr>
              <a:buSzPct val="115000"/>
              <a:buFont typeface="Arial"/>
              <a:buChar char="•"/>
              <a:defRPr b="0" i="0" sz="1600" u="none" cap="none" strike="noStrike">
                <a:solidFill>
                  <a:srgbClr val="262626"/>
                </a:solidFill>
                <a:latin typeface="Garamond"/>
                <a:ea typeface="Garamond"/>
                <a:cs typeface="Garamond"/>
                <a:sym typeface="Garamond"/>
              </a:defRPr>
            </a:lvl4pPr>
            <a:lvl5pPr indent="-69214" lvl="4" marL="200025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5pPr>
            <a:lvl6pPr indent="-126364" lvl="5" marL="25146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6pPr>
            <a:lvl7pPr indent="-126364" lvl="6" marL="29718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7pPr>
            <a:lvl8pPr indent="-126365" lvl="7" marL="34290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8pPr>
            <a:lvl9pPr indent="-126365" lvl="8" marL="38862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9pPr>
          </a:lstStyle>
          <a:p/>
        </p:txBody>
      </p:sp>
      <p:sp>
        <p:nvSpPr>
          <p:cNvPr id="56" name="Shape 56"/>
          <p:cNvSpPr txBox="1"/>
          <p:nvPr>
            <p:ph idx="10" type="dt"/>
          </p:nvPr>
        </p:nvSpPr>
        <p:spPr>
          <a:xfrm>
            <a:off x="8677500" y="5969000"/>
            <a:ext cx="1600200" cy="279300"/>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57" name="Shape 57"/>
          <p:cNvSpPr txBox="1"/>
          <p:nvPr>
            <p:ph idx="11" type="ftr"/>
          </p:nvPr>
        </p:nvSpPr>
        <p:spPr>
          <a:xfrm>
            <a:off x="1295400" y="5969000"/>
            <a:ext cx="7305900" cy="279300"/>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58" name="Shape 58"/>
          <p:cNvSpPr txBox="1"/>
          <p:nvPr>
            <p:ph idx="12" type="sldNum"/>
          </p:nvPr>
        </p:nvSpPr>
        <p:spPr>
          <a:xfrm>
            <a:off x="10353900" y="5969000"/>
            <a:ext cx="542700" cy="279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Garamond"/>
                <a:ea typeface="Garamond"/>
                <a:cs typeface="Garamond"/>
                <a:sym typeface="Garamond"/>
              </a:rPr>
              <a:t>‹#›</a:t>
            </a:fld>
          </a:p>
        </p:txBody>
      </p:sp>
      <p:cxnSp>
        <p:nvCxnSpPr>
          <p:cNvPr id="59" name="Shape 59"/>
          <p:cNvCxnSpPr/>
          <p:nvPr/>
        </p:nvCxnSpPr>
        <p:spPr>
          <a:xfrm>
            <a:off x="1396169" y="2421466"/>
            <a:ext cx="9407400" cy="0"/>
          </a:xfrm>
          <a:prstGeom prst="straightConnector1">
            <a:avLst/>
          </a:prstGeom>
          <a:noFill/>
          <a:ln cap="flat" cmpd="sng" w="15875">
            <a:solidFill>
              <a:schemeClr val="accen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60" name="Shape 60"/>
        <p:cNvGrpSpPr/>
        <p:nvPr/>
      </p:nvGrpSpPr>
      <p:grpSpPr>
        <a:xfrm>
          <a:off x="0" y="0"/>
          <a:ext cx="0" cy="0"/>
          <a:chOff x="0" y="0"/>
          <a:chExt cx="0" cy="0"/>
        </a:xfrm>
      </p:grpSpPr>
      <p:sp>
        <p:nvSpPr>
          <p:cNvPr id="61" name="Shape 61"/>
          <p:cNvSpPr txBox="1"/>
          <p:nvPr>
            <p:ph type="title"/>
          </p:nvPr>
        </p:nvSpPr>
        <p:spPr>
          <a:xfrm>
            <a:off x="1295401" y="982132"/>
            <a:ext cx="9601200" cy="1303800"/>
          </a:xfrm>
          <a:prstGeom prst="rect">
            <a:avLst/>
          </a:prstGeom>
          <a:noFill/>
          <a:ln>
            <a:noFill/>
          </a:ln>
        </p:spPr>
        <p:txBody>
          <a:bodyPr anchorCtr="0" anchor="ctr" bIns="91425" lIns="91425" rIns="91425" tIns="91425"/>
          <a:lstStyle>
            <a:lvl1pPr indent="0" lvl="0" marL="0" marR="0" rtl="0" algn="ctr">
              <a:spcBef>
                <a:spcPts val="0"/>
              </a:spcBef>
              <a:buClr>
                <a:srgbClr val="262626"/>
              </a:buClr>
              <a:buFont typeface="Garamond"/>
              <a:buNone/>
              <a:defRPr b="0" i="0" sz="4400" u="none" cap="none" strike="noStrike">
                <a:solidFill>
                  <a:srgbClr val="262626"/>
                </a:solidFill>
                <a:latin typeface="Garamond"/>
                <a:ea typeface="Garamond"/>
                <a:cs typeface="Garamond"/>
                <a:sym typeface="Garamond"/>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62" name="Shape 62"/>
          <p:cNvSpPr txBox="1"/>
          <p:nvPr>
            <p:ph idx="10" type="dt"/>
          </p:nvPr>
        </p:nvSpPr>
        <p:spPr>
          <a:xfrm>
            <a:off x="8677500" y="5969000"/>
            <a:ext cx="1600200" cy="279300"/>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63" name="Shape 63"/>
          <p:cNvSpPr txBox="1"/>
          <p:nvPr>
            <p:ph idx="11" type="ftr"/>
          </p:nvPr>
        </p:nvSpPr>
        <p:spPr>
          <a:xfrm>
            <a:off x="1295400" y="5969000"/>
            <a:ext cx="7305900" cy="279300"/>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64" name="Shape 64"/>
          <p:cNvSpPr txBox="1"/>
          <p:nvPr>
            <p:ph idx="12" type="sldNum"/>
          </p:nvPr>
        </p:nvSpPr>
        <p:spPr>
          <a:xfrm>
            <a:off x="10353900" y="5969000"/>
            <a:ext cx="542700" cy="279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Garamond"/>
                <a:ea typeface="Garamond"/>
                <a:cs typeface="Garamond"/>
                <a:sym typeface="Garamond"/>
              </a:rPr>
              <a:t>‹#›</a:t>
            </a:fld>
          </a:p>
        </p:txBody>
      </p:sp>
      <p:cxnSp>
        <p:nvCxnSpPr>
          <p:cNvPr id="65" name="Shape 65"/>
          <p:cNvCxnSpPr/>
          <p:nvPr/>
        </p:nvCxnSpPr>
        <p:spPr>
          <a:xfrm>
            <a:off x="1396169" y="2421466"/>
            <a:ext cx="9407400" cy="0"/>
          </a:xfrm>
          <a:prstGeom prst="straightConnector1">
            <a:avLst/>
          </a:prstGeom>
          <a:noFill/>
          <a:ln cap="flat" cmpd="sng" w="158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6" name="Shape 66"/>
        <p:cNvGrpSpPr/>
        <p:nvPr/>
      </p:nvGrpSpPr>
      <p:grpSpPr>
        <a:xfrm>
          <a:off x="0" y="0"/>
          <a:ext cx="0" cy="0"/>
          <a:chOff x="0" y="0"/>
          <a:chExt cx="0" cy="0"/>
        </a:xfrm>
      </p:grpSpPr>
      <p:sp>
        <p:nvSpPr>
          <p:cNvPr id="67" name="Shape 67"/>
          <p:cNvSpPr txBox="1"/>
          <p:nvPr>
            <p:ph idx="10" type="dt"/>
          </p:nvPr>
        </p:nvSpPr>
        <p:spPr>
          <a:xfrm>
            <a:off x="8677500" y="5969000"/>
            <a:ext cx="1600200" cy="279300"/>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68" name="Shape 68"/>
          <p:cNvSpPr txBox="1"/>
          <p:nvPr>
            <p:ph idx="11" type="ftr"/>
          </p:nvPr>
        </p:nvSpPr>
        <p:spPr>
          <a:xfrm>
            <a:off x="1295400" y="5969000"/>
            <a:ext cx="7305900" cy="279300"/>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69" name="Shape 69"/>
          <p:cNvSpPr txBox="1"/>
          <p:nvPr>
            <p:ph idx="12" type="sldNum"/>
          </p:nvPr>
        </p:nvSpPr>
        <p:spPr>
          <a:xfrm>
            <a:off x="10353900" y="5969000"/>
            <a:ext cx="542700" cy="279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Garamond"/>
                <a:ea typeface="Garamond"/>
                <a:cs typeface="Garamond"/>
                <a:sym typeface="Garamond"/>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70" name="Shape 70"/>
        <p:cNvGrpSpPr/>
        <p:nvPr/>
      </p:nvGrpSpPr>
      <p:grpSpPr>
        <a:xfrm>
          <a:off x="0" y="0"/>
          <a:ext cx="0" cy="0"/>
          <a:chOff x="0" y="0"/>
          <a:chExt cx="0" cy="0"/>
        </a:xfrm>
      </p:grpSpPr>
      <p:sp>
        <p:nvSpPr>
          <p:cNvPr id="71" name="Shape 71"/>
          <p:cNvSpPr txBox="1"/>
          <p:nvPr>
            <p:ph type="title"/>
          </p:nvPr>
        </p:nvSpPr>
        <p:spPr>
          <a:xfrm>
            <a:off x="1293811" y="1388533"/>
            <a:ext cx="3718500" cy="1371600"/>
          </a:xfrm>
          <a:prstGeom prst="rect">
            <a:avLst/>
          </a:prstGeom>
          <a:noFill/>
          <a:ln>
            <a:noFill/>
          </a:ln>
        </p:spPr>
        <p:txBody>
          <a:bodyPr anchorCtr="0" anchor="b" bIns="91425" lIns="91425" rIns="91425" tIns="91425"/>
          <a:lstStyle>
            <a:lvl1pPr indent="0" lvl="0" marL="0" marR="0" rtl="0" algn="ctr">
              <a:spcBef>
                <a:spcPts val="0"/>
              </a:spcBef>
              <a:buClr>
                <a:srgbClr val="262626"/>
              </a:buClr>
              <a:buFont typeface="Garamond"/>
              <a:buNone/>
              <a:defRPr b="0" i="0" sz="2400" u="none" cap="none" strike="noStrike">
                <a:solidFill>
                  <a:srgbClr val="262626"/>
                </a:solidFill>
                <a:latin typeface="Garamond"/>
                <a:ea typeface="Garamond"/>
                <a:cs typeface="Garamond"/>
                <a:sym typeface="Garamond"/>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72" name="Shape 72"/>
          <p:cNvSpPr txBox="1"/>
          <p:nvPr>
            <p:ph idx="1" type="body"/>
          </p:nvPr>
        </p:nvSpPr>
        <p:spPr>
          <a:xfrm>
            <a:off x="5418667" y="982130"/>
            <a:ext cx="5469600" cy="4893600"/>
          </a:xfrm>
          <a:prstGeom prst="rect">
            <a:avLst/>
          </a:prstGeom>
          <a:noFill/>
          <a:ln>
            <a:noFill/>
          </a:ln>
        </p:spPr>
        <p:txBody>
          <a:bodyPr anchorCtr="0" anchor="ctr" bIns="91425" lIns="91425" rIns="91425" tIns="91425"/>
          <a:lstStyle>
            <a:lvl1pPr indent="-110490" lvl="0" marL="285750" marR="0" rtl="0" algn="l">
              <a:spcBef>
                <a:spcPts val="480"/>
              </a:spcBef>
              <a:spcAft>
                <a:spcPts val="600"/>
              </a:spcAft>
              <a:buClr>
                <a:schemeClr val="accent1"/>
              </a:buClr>
              <a:buSzPct val="115000"/>
              <a:buFont typeface="Arial"/>
              <a:buChar char="•"/>
              <a:defRPr b="0" i="0" sz="2400" u="none" cap="none" strike="noStrike">
                <a:solidFill>
                  <a:srgbClr val="262626"/>
                </a:solidFill>
                <a:latin typeface="Garamond"/>
                <a:ea typeface="Garamond"/>
                <a:cs typeface="Garamond"/>
                <a:sym typeface="Garamond"/>
              </a:defRPr>
            </a:lvl1pPr>
            <a:lvl2pPr indent="-139700" lvl="1" marL="742950" marR="0" rtl="0" algn="l">
              <a:spcBef>
                <a:spcPts val="400"/>
              </a:spcBef>
              <a:spcAft>
                <a:spcPts val="600"/>
              </a:spcAft>
              <a:buClr>
                <a:schemeClr val="accent1"/>
              </a:buClr>
              <a:buSzPct val="115000"/>
              <a:buFont typeface="Arial"/>
              <a:buChar char="•"/>
              <a:defRPr b="0" i="0" sz="2000" u="none" cap="none" strike="noStrike">
                <a:solidFill>
                  <a:srgbClr val="262626"/>
                </a:solidFill>
                <a:latin typeface="Garamond"/>
                <a:ea typeface="Garamond"/>
                <a:cs typeface="Garamond"/>
                <a:sym typeface="Garamond"/>
              </a:defRPr>
            </a:lvl2pPr>
            <a:lvl3pPr indent="-154305" lvl="2" marL="1200150" marR="0" rtl="0" algn="l">
              <a:spcBef>
                <a:spcPts val="360"/>
              </a:spcBef>
              <a:spcAft>
                <a:spcPts val="600"/>
              </a:spcAft>
              <a:buClr>
                <a:schemeClr val="accent1"/>
              </a:buClr>
              <a:buSzPct val="115000"/>
              <a:buFont typeface="Arial"/>
              <a:buChar char="•"/>
              <a:defRPr b="0" i="0" sz="1800" u="none" cap="none" strike="noStrike">
                <a:solidFill>
                  <a:srgbClr val="262626"/>
                </a:solidFill>
                <a:latin typeface="Garamond"/>
                <a:ea typeface="Garamond"/>
                <a:cs typeface="Garamond"/>
                <a:sym typeface="Garamond"/>
              </a:defRPr>
            </a:lvl3pPr>
            <a:lvl4pPr indent="-54610" lvl="3" marL="1543050" marR="0" rtl="0" algn="l">
              <a:spcBef>
                <a:spcPts val="320"/>
              </a:spcBef>
              <a:spcAft>
                <a:spcPts val="600"/>
              </a:spcAft>
              <a:buClr>
                <a:schemeClr val="accent1"/>
              </a:buClr>
              <a:buSzPct val="115000"/>
              <a:buFont typeface="Arial"/>
              <a:buChar char="•"/>
              <a:defRPr b="0" i="0" sz="1600" u="none" cap="none" strike="noStrike">
                <a:solidFill>
                  <a:srgbClr val="262626"/>
                </a:solidFill>
                <a:latin typeface="Garamond"/>
                <a:ea typeface="Garamond"/>
                <a:cs typeface="Garamond"/>
                <a:sym typeface="Garamond"/>
              </a:defRPr>
            </a:lvl4pPr>
            <a:lvl5pPr indent="-69214" lvl="4" marL="200025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5pPr>
            <a:lvl6pPr indent="-126364" lvl="5" marL="25146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6pPr>
            <a:lvl7pPr indent="-126364" lvl="6" marL="29718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7pPr>
            <a:lvl8pPr indent="-126365" lvl="7" marL="34290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8pPr>
            <a:lvl9pPr indent="-126365" lvl="8" marL="38862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9pPr>
          </a:lstStyle>
          <a:p/>
        </p:txBody>
      </p:sp>
      <p:sp>
        <p:nvSpPr>
          <p:cNvPr id="73" name="Shape 73"/>
          <p:cNvSpPr txBox="1"/>
          <p:nvPr>
            <p:ph idx="2" type="body"/>
          </p:nvPr>
        </p:nvSpPr>
        <p:spPr>
          <a:xfrm>
            <a:off x="1293811" y="3031065"/>
            <a:ext cx="3718500" cy="2438400"/>
          </a:xfrm>
          <a:prstGeom prst="rect">
            <a:avLst/>
          </a:prstGeom>
          <a:noFill/>
          <a:ln>
            <a:noFill/>
          </a:ln>
        </p:spPr>
        <p:txBody>
          <a:bodyPr anchorCtr="0" anchor="t" bIns="91425" lIns="91425" rIns="91425" tIns="91425"/>
          <a:lstStyle>
            <a:lvl1pPr indent="0" lvl="0" marL="0" marR="0" rtl="0" algn="ctr">
              <a:spcBef>
                <a:spcPts val="320"/>
              </a:spcBef>
              <a:spcAft>
                <a:spcPts val="600"/>
              </a:spcAft>
              <a:buClr>
                <a:schemeClr val="accent1"/>
              </a:buClr>
              <a:buFont typeface="Arial"/>
              <a:buNone/>
              <a:defRPr b="0" i="0" sz="1600" u="none" cap="none" strike="noStrike">
                <a:solidFill>
                  <a:srgbClr val="262626"/>
                </a:solidFill>
                <a:latin typeface="Garamond"/>
                <a:ea typeface="Garamond"/>
                <a:cs typeface="Garamond"/>
                <a:sym typeface="Garamond"/>
              </a:defRPr>
            </a:lvl1pPr>
            <a:lvl2pPr indent="0" lvl="1" marL="457200" marR="0" rtl="0" algn="l">
              <a:spcBef>
                <a:spcPts val="240"/>
              </a:spcBef>
              <a:spcAft>
                <a:spcPts val="600"/>
              </a:spcAft>
              <a:buClr>
                <a:schemeClr val="accent1"/>
              </a:buClr>
              <a:buFont typeface="Arial"/>
              <a:buNone/>
              <a:defRPr b="0" i="0" sz="1200" u="none" cap="none" strike="noStrike">
                <a:solidFill>
                  <a:srgbClr val="262626"/>
                </a:solidFill>
                <a:latin typeface="Garamond"/>
                <a:ea typeface="Garamond"/>
                <a:cs typeface="Garamond"/>
                <a:sym typeface="Garamond"/>
              </a:defRPr>
            </a:lvl2pPr>
            <a:lvl3pPr indent="0" lvl="2" marL="914400" marR="0" rtl="0" algn="l">
              <a:spcBef>
                <a:spcPts val="200"/>
              </a:spcBef>
              <a:spcAft>
                <a:spcPts val="600"/>
              </a:spcAft>
              <a:buClr>
                <a:schemeClr val="accent1"/>
              </a:buClr>
              <a:buFont typeface="Arial"/>
              <a:buNone/>
              <a:defRPr b="0" i="0" sz="1000" u="none" cap="none" strike="noStrike">
                <a:solidFill>
                  <a:srgbClr val="262626"/>
                </a:solidFill>
                <a:latin typeface="Garamond"/>
                <a:ea typeface="Garamond"/>
                <a:cs typeface="Garamond"/>
                <a:sym typeface="Garamond"/>
              </a:defRPr>
            </a:lvl3pPr>
            <a:lvl4pPr indent="0" lvl="3" marL="1371600" marR="0" rtl="0" algn="l">
              <a:spcBef>
                <a:spcPts val="180"/>
              </a:spcBef>
              <a:spcAft>
                <a:spcPts val="600"/>
              </a:spcAft>
              <a:buClr>
                <a:schemeClr val="accent1"/>
              </a:buClr>
              <a:buFont typeface="Arial"/>
              <a:buNone/>
              <a:defRPr b="0" i="0" sz="900" u="none" cap="none" strike="noStrike">
                <a:solidFill>
                  <a:srgbClr val="262626"/>
                </a:solidFill>
                <a:latin typeface="Garamond"/>
                <a:ea typeface="Garamond"/>
                <a:cs typeface="Garamond"/>
                <a:sym typeface="Garamond"/>
              </a:defRPr>
            </a:lvl4pPr>
            <a:lvl5pPr indent="0" lvl="4" marL="1828800" marR="0" rtl="0" algn="l">
              <a:spcBef>
                <a:spcPts val="180"/>
              </a:spcBef>
              <a:spcAft>
                <a:spcPts val="600"/>
              </a:spcAft>
              <a:buClr>
                <a:schemeClr val="accent1"/>
              </a:buClr>
              <a:buFont typeface="Arial"/>
              <a:buNone/>
              <a:defRPr b="0" i="0" sz="900" u="none" cap="none" strike="noStrike">
                <a:solidFill>
                  <a:srgbClr val="262626"/>
                </a:solidFill>
                <a:latin typeface="Garamond"/>
                <a:ea typeface="Garamond"/>
                <a:cs typeface="Garamond"/>
                <a:sym typeface="Garamond"/>
              </a:defRPr>
            </a:lvl5pPr>
            <a:lvl6pPr indent="0" lvl="5" marL="2286000" marR="0" rtl="0" algn="l">
              <a:spcBef>
                <a:spcPts val="180"/>
              </a:spcBef>
              <a:spcAft>
                <a:spcPts val="600"/>
              </a:spcAft>
              <a:buClr>
                <a:schemeClr val="accent1"/>
              </a:buClr>
              <a:buFont typeface="Arial"/>
              <a:buNone/>
              <a:defRPr b="0" i="0" sz="900" u="none" cap="none" strike="noStrike">
                <a:solidFill>
                  <a:srgbClr val="262626"/>
                </a:solidFill>
                <a:latin typeface="Garamond"/>
                <a:ea typeface="Garamond"/>
                <a:cs typeface="Garamond"/>
                <a:sym typeface="Garamond"/>
              </a:defRPr>
            </a:lvl6pPr>
            <a:lvl7pPr indent="0" lvl="6" marL="2743200" marR="0" rtl="0" algn="l">
              <a:spcBef>
                <a:spcPts val="180"/>
              </a:spcBef>
              <a:spcAft>
                <a:spcPts val="600"/>
              </a:spcAft>
              <a:buClr>
                <a:schemeClr val="accent1"/>
              </a:buClr>
              <a:buFont typeface="Arial"/>
              <a:buNone/>
              <a:defRPr b="0" i="0" sz="900" u="none" cap="none" strike="noStrike">
                <a:solidFill>
                  <a:srgbClr val="262626"/>
                </a:solidFill>
                <a:latin typeface="Garamond"/>
                <a:ea typeface="Garamond"/>
                <a:cs typeface="Garamond"/>
                <a:sym typeface="Garamond"/>
              </a:defRPr>
            </a:lvl7pPr>
            <a:lvl8pPr indent="0" lvl="7" marL="3200400" marR="0" rtl="0" algn="l">
              <a:spcBef>
                <a:spcPts val="180"/>
              </a:spcBef>
              <a:spcAft>
                <a:spcPts val="600"/>
              </a:spcAft>
              <a:buClr>
                <a:schemeClr val="accent1"/>
              </a:buClr>
              <a:buFont typeface="Arial"/>
              <a:buNone/>
              <a:defRPr b="0" i="0" sz="900" u="none" cap="none" strike="noStrike">
                <a:solidFill>
                  <a:srgbClr val="262626"/>
                </a:solidFill>
                <a:latin typeface="Garamond"/>
                <a:ea typeface="Garamond"/>
                <a:cs typeface="Garamond"/>
                <a:sym typeface="Garamond"/>
              </a:defRPr>
            </a:lvl8pPr>
            <a:lvl9pPr indent="0" lvl="8" marL="3657600" marR="0" rtl="0" algn="l">
              <a:spcBef>
                <a:spcPts val="180"/>
              </a:spcBef>
              <a:spcAft>
                <a:spcPts val="600"/>
              </a:spcAft>
              <a:buClr>
                <a:schemeClr val="accent1"/>
              </a:buClr>
              <a:buFont typeface="Arial"/>
              <a:buNone/>
              <a:defRPr b="0" i="0" sz="900" u="none" cap="none" strike="noStrike">
                <a:solidFill>
                  <a:srgbClr val="262626"/>
                </a:solidFill>
                <a:latin typeface="Garamond"/>
                <a:ea typeface="Garamond"/>
                <a:cs typeface="Garamond"/>
                <a:sym typeface="Garamond"/>
              </a:defRPr>
            </a:lvl9pPr>
          </a:lstStyle>
          <a:p/>
        </p:txBody>
      </p:sp>
      <p:sp>
        <p:nvSpPr>
          <p:cNvPr id="74" name="Shape 74"/>
          <p:cNvSpPr txBox="1"/>
          <p:nvPr>
            <p:ph idx="10" type="dt"/>
          </p:nvPr>
        </p:nvSpPr>
        <p:spPr>
          <a:xfrm>
            <a:off x="8677500" y="5969000"/>
            <a:ext cx="1600200" cy="279300"/>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75" name="Shape 75"/>
          <p:cNvSpPr txBox="1"/>
          <p:nvPr>
            <p:ph idx="11" type="ftr"/>
          </p:nvPr>
        </p:nvSpPr>
        <p:spPr>
          <a:xfrm>
            <a:off x="1295400" y="5969000"/>
            <a:ext cx="7305900" cy="279300"/>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76" name="Shape 76"/>
          <p:cNvSpPr txBox="1"/>
          <p:nvPr>
            <p:ph idx="12" type="sldNum"/>
          </p:nvPr>
        </p:nvSpPr>
        <p:spPr>
          <a:xfrm>
            <a:off x="10353900" y="5969000"/>
            <a:ext cx="542700" cy="279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Garamond"/>
                <a:ea typeface="Garamond"/>
                <a:cs typeface="Garamond"/>
                <a:sym typeface="Garamond"/>
              </a:rPr>
              <a:t>‹#›</a:t>
            </a:fld>
          </a:p>
        </p:txBody>
      </p:sp>
      <p:cxnSp>
        <p:nvCxnSpPr>
          <p:cNvPr id="77" name="Shape 77"/>
          <p:cNvCxnSpPr/>
          <p:nvPr/>
        </p:nvCxnSpPr>
        <p:spPr>
          <a:xfrm>
            <a:off x="1396169" y="2912533"/>
            <a:ext cx="3514500" cy="0"/>
          </a:xfrm>
          <a:prstGeom prst="straightConnector1">
            <a:avLst/>
          </a:prstGeom>
          <a:noFill/>
          <a:ln cap="flat" cmpd="sng" w="15875">
            <a:solidFill>
              <a:schemeClr val="accent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78" name="Shape 78"/>
        <p:cNvGrpSpPr/>
        <p:nvPr/>
      </p:nvGrpSpPr>
      <p:grpSpPr>
        <a:xfrm>
          <a:off x="0" y="0"/>
          <a:ext cx="0" cy="0"/>
          <a:chOff x="0" y="0"/>
          <a:chExt cx="0" cy="0"/>
        </a:xfrm>
      </p:grpSpPr>
      <p:sp>
        <p:nvSpPr>
          <p:cNvPr id="79" name="Shape 79"/>
          <p:cNvSpPr txBox="1"/>
          <p:nvPr>
            <p:ph type="title"/>
          </p:nvPr>
        </p:nvSpPr>
        <p:spPr>
          <a:xfrm>
            <a:off x="1295399" y="1883832"/>
            <a:ext cx="6241800" cy="1371600"/>
          </a:xfrm>
          <a:prstGeom prst="rect">
            <a:avLst/>
          </a:prstGeom>
          <a:noFill/>
          <a:ln>
            <a:noFill/>
          </a:ln>
        </p:spPr>
        <p:txBody>
          <a:bodyPr anchorCtr="0" anchor="b" bIns="91425" lIns="91425" rIns="91425" tIns="91425"/>
          <a:lstStyle>
            <a:lvl1pPr indent="0" lvl="0" marL="0" marR="0" rtl="0" algn="ctr">
              <a:spcBef>
                <a:spcPts val="0"/>
              </a:spcBef>
              <a:buClr>
                <a:srgbClr val="262626"/>
              </a:buClr>
              <a:buFont typeface="Garamond"/>
              <a:buNone/>
              <a:defRPr b="0" i="0" sz="2800" u="none" cap="none" strike="noStrike">
                <a:solidFill>
                  <a:srgbClr val="262626"/>
                </a:solidFill>
                <a:latin typeface="Garamond"/>
                <a:ea typeface="Garamond"/>
                <a:cs typeface="Garamond"/>
                <a:sym typeface="Garamond"/>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80" name="Shape 80"/>
          <p:cNvSpPr/>
          <p:nvPr>
            <p:ph idx="2" type="pic"/>
          </p:nvPr>
        </p:nvSpPr>
        <p:spPr>
          <a:xfrm>
            <a:off x="8094831" y="1041400"/>
            <a:ext cx="3063300" cy="4775100"/>
          </a:xfrm>
          <a:prstGeom prst="roundRect">
            <a:avLst>
              <a:gd fmla="val 0" name="adj"/>
            </a:avLst>
          </a:prstGeom>
          <a:noFill/>
          <a:ln cap="flat" cmpd="thickThin" w="57150">
            <a:solidFill>
              <a:srgbClr val="7F7F7F"/>
            </a:solidFill>
            <a:prstDash val="solid"/>
            <a:miter/>
            <a:headEnd len="med" w="med" type="none"/>
            <a:tailEnd len="med" w="med" type="none"/>
          </a:ln>
        </p:spPr>
        <p:txBody>
          <a:bodyPr anchorCtr="0" anchor="t" bIns="91425" lIns="91425" rIns="91425" tIns="91425"/>
          <a:lstStyle>
            <a:lvl1pPr indent="0" lvl="0" marL="0" marR="0" rtl="0" algn="ctr">
              <a:spcBef>
                <a:spcPts val="320"/>
              </a:spcBef>
              <a:spcAft>
                <a:spcPts val="600"/>
              </a:spcAft>
              <a:buClr>
                <a:schemeClr val="accent1"/>
              </a:buClr>
              <a:buFont typeface="Arial"/>
              <a:buNone/>
              <a:defRPr b="0" i="0" sz="1600" u="none" cap="none" strike="noStrike">
                <a:solidFill>
                  <a:srgbClr val="262626"/>
                </a:solidFill>
                <a:latin typeface="Garamond"/>
                <a:ea typeface="Garamond"/>
                <a:cs typeface="Garamond"/>
                <a:sym typeface="Garamond"/>
              </a:defRPr>
            </a:lvl1pPr>
            <a:lvl2pPr indent="0" lvl="1" marL="457200" marR="0" rtl="0" algn="l">
              <a:spcBef>
                <a:spcPts val="320"/>
              </a:spcBef>
              <a:spcAft>
                <a:spcPts val="600"/>
              </a:spcAft>
              <a:buClr>
                <a:schemeClr val="accent1"/>
              </a:buClr>
              <a:buFont typeface="Arial"/>
              <a:buNone/>
              <a:defRPr b="0" i="0" sz="1600" u="none" cap="none" strike="noStrike">
                <a:solidFill>
                  <a:srgbClr val="262626"/>
                </a:solidFill>
                <a:latin typeface="Garamond"/>
                <a:ea typeface="Garamond"/>
                <a:cs typeface="Garamond"/>
                <a:sym typeface="Garamond"/>
              </a:defRPr>
            </a:lvl2pPr>
            <a:lvl3pPr indent="0" lvl="2" marL="914400" marR="0" rtl="0" algn="l">
              <a:spcBef>
                <a:spcPts val="320"/>
              </a:spcBef>
              <a:spcAft>
                <a:spcPts val="600"/>
              </a:spcAft>
              <a:buClr>
                <a:schemeClr val="accent1"/>
              </a:buClr>
              <a:buFont typeface="Arial"/>
              <a:buNone/>
              <a:defRPr b="0" i="0" sz="1600" u="none" cap="none" strike="noStrike">
                <a:solidFill>
                  <a:srgbClr val="262626"/>
                </a:solidFill>
                <a:latin typeface="Garamond"/>
                <a:ea typeface="Garamond"/>
                <a:cs typeface="Garamond"/>
                <a:sym typeface="Garamond"/>
              </a:defRPr>
            </a:lvl3pPr>
            <a:lvl4pPr indent="0" lvl="3" marL="1371600" marR="0" rtl="0" algn="l">
              <a:spcBef>
                <a:spcPts val="320"/>
              </a:spcBef>
              <a:spcAft>
                <a:spcPts val="600"/>
              </a:spcAft>
              <a:buClr>
                <a:schemeClr val="accent1"/>
              </a:buClr>
              <a:buFont typeface="Arial"/>
              <a:buNone/>
              <a:defRPr b="0" i="0" sz="1600" u="none" cap="none" strike="noStrike">
                <a:solidFill>
                  <a:srgbClr val="262626"/>
                </a:solidFill>
                <a:latin typeface="Garamond"/>
                <a:ea typeface="Garamond"/>
                <a:cs typeface="Garamond"/>
                <a:sym typeface="Garamond"/>
              </a:defRPr>
            </a:lvl4pPr>
            <a:lvl5pPr indent="0" lvl="4" marL="1828800" marR="0" rtl="0" algn="l">
              <a:spcBef>
                <a:spcPts val="320"/>
              </a:spcBef>
              <a:spcAft>
                <a:spcPts val="600"/>
              </a:spcAft>
              <a:buClr>
                <a:schemeClr val="accent1"/>
              </a:buClr>
              <a:buFont typeface="Arial"/>
              <a:buNone/>
              <a:defRPr b="0" i="0" sz="1600" u="none" cap="none" strike="noStrike">
                <a:solidFill>
                  <a:srgbClr val="262626"/>
                </a:solidFill>
                <a:latin typeface="Garamond"/>
                <a:ea typeface="Garamond"/>
                <a:cs typeface="Garamond"/>
                <a:sym typeface="Garamond"/>
              </a:defRPr>
            </a:lvl5pPr>
            <a:lvl6pPr indent="0" lvl="5" marL="2286000" marR="0" rtl="0" algn="l">
              <a:spcBef>
                <a:spcPts val="320"/>
              </a:spcBef>
              <a:spcAft>
                <a:spcPts val="600"/>
              </a:spcAft>
              <a:buClr>
                <a:schemeClr val="accent1"/>
              </a:buClr>
              <a:buFont typeface="Arial"/>
              <a:buNone/>
              <a:defRPr b="0" i="0" sz="1600" u="none" cap="none" strike="noStrike">
                <a:solidFill>
                  <a:srgbClr val="262626"/>
                </a:solidFill>
                <a:latin typeface="Garamond"/>
                <a:ea typeface="Garamond"/>
                <a:cs typeface="Garamond"/>
                <a:sym typeface="Garamond"/>
              </a:defRPr>
            </a:lvl6pPr>
            <a:lvl7pPr indent="0" lvl="6" marL="2743200" marR="0" rtl="0" algn="l">
              <a:spcBef>
                <a:spcPts val="320"/>
              </a:spcBef>
              <a:spcAft>
                <a:spcPts val="600"/>
              </a:spcAft>
              <a:buClr>
                <a:schemeClr val="accent1"/>
              </a:buClr>
              <a:buFont typeface="Arial"/>
              <a:buNone/>
              <a:defRPr b="0" i="0" sz="1600" u="none" cap="none" strike="noStrike">
                <a:solidFill>
                  <a:srgbClr val="262626"/>
                </a:solidFill>
                <a:latin typeface="Garamond"/>
                <a:ea typeface="Garamond"/>
                <a:cs typeface="Garamond"/>
                <a:sym typeface="Garamond"/>
              </a:defRPr>
            </a:lvl7pPr>
            <a:lvl8pPr indent="0" lvl="7" marL="3200400" marR="0" rtl="0" algn="l">
              <a:spcBef>
                <a:spcPts val="320"/>
              </a:spcBef>
              <a:spcAft>
                <a:spcPts val="600"/>
              </a:spcAft>
              <a:buClr>
                <a:schemeClr val="accent1"/>
              </a:buClr>
              <a:buFont typeface="Arial"/>
              <a:buNone/>
              <a:defRPr b="0" i="0" sz="1600" u="none" cap="none" strike="noStrike">
                <a:solidFill>
                  <a:srgbClr val="262626"/>
                </a:solidFill>
                <a:latin typeface="Garamond"/>
                <a:ea typeface="Garamond"/>
                <a:cs typeface="Garamond"/>
                <a:sym typeface="Garamond"/>
              </a:defRPr>
            </a:lvl8pPr>
            <a:lvl9pPr indent="0" lvl="8" marL="3657600" marR="0" rtl="0" algn="l">
              <a:spcBef>
                <a:spcPts val="320"/>
              </a:spcBef>
              <a:spcAft>
                <a:spcPts val="600"/>
              </a:spcAft>
              <a:buClr>
                <a:schemeClr val="accent1"/>
              </a:buClr>
              <a:buFont typeface="Arial"/>
              <a:buNone/>
              <a:defRPr b="0" i="0" sz="1600" u="none" cap="none" strike="noStrike">
                <a:solidFill>
                  <a:srgbClr val="262626"/>
                </a:solidFill>
                <a:latin typeface="Garamond"/>
                <a:ea typeface="Garamond"/>
                <a:cs typeface="Garamond"/>
                <a:sym typeface="Garamond"/>
              </a:defRPr>
            </a:lvl9pPr>
          </a:lstStyle>
          <a:p/>
        </p:txBody>
      </p:sp>
      <p:sp>
        <p:nvSpPr>
          <p:cNvPr id="81" name="Shape 81"/>
          <p:cNvSpPr txBox="1"/>
          <p:nvPr>
            <p:ph idx="1" type="body"/>
          </p:nvPr>
        </p:nvSpPr>
        <p:spPr>
          <a:xfrm>
            <a:off x="1295399" y="3255432"/>
            <a:ext cx="6241800" cy="1828800"/>
          </a:xfrm>
          <a:prstGeom prst="rect">
            <a:avLst/>
          </a:prstGeom>
          <a:noFill/>
          <a:ln>
            <a:noFill/>
          </a:ln>
        </p:spPr>
        <p:txBody>
          <a:bodyPr anchorCtr="0" anchor="t" bIns="91425" lIns="91425" rIns="91425" tIns="91425"/>
          <a:lstStyle>
            <a:lvl1pPr indent="0" lvl="0" marL="0" marR="0" rtl="0" algn="ctr">
              <a:spcBef>
                <a:spcPts val="360"/>
              </a:spcBef>
              <a:spcAft>
                <a:spcPts val="600"/>
              </a:spcAft>
              <a:buClr>
                <a:schemeClr val="accent1"/>
              </a:buClr>
              <a:buFont typeface="Arial"/>
              <a:buNone/>
              <a:defRPr b="0" i="0" sz="1800" u="none" cap="none" strike="noStrike">
                <a:solidFill>
                  <a:srgbClr val="262626"/>
                </a:solidFill>
                <a:latin typeface="Garamond"/>
                <a:ea typeface="Garamond"/>
                <a:cs typeface="Garamond"/>
                <a:sym typeface="Garamond"/>
              </a:defRPr>
            </a:lvl1pPr>
            <a:lvl2pPr indent="0" lvl="1" marL="457200" marR="0" rtl="0" algn="l">
              <a:spcBef>
                <a:spcPts val="240"/>
              </a:spcBef>
              <a:spcAft>
                <a:spcPts val="600"/>
              </a:spcAft>
              <a:buClr>
                <a:schemeClr val="accent1"/>
              </a:buClr>
              <a:buFont typeface="Arial"/>
              <a:buNone/>
              <a:defRPr b="0" i="0" sz="1200" u="none" cap="none" strike="noStrike">
                <a:solidFill>
                  <a:srgbClr val="262626"/>
                </a:solidFill>
                <a:latin typeface="Garamond"/>
                <a:ea typeface="Garamond"/>
                <a:cs typeface="Garamond"/>
                <a:sym typeface="Garamond"/>
              </a:defRPr>
            </a:lvl2pPr>
            <a:lvl3pPr indent="0" lvl="2" marL="914400" marR="0" rtl="0" algn="l">
              <a:spcBef>
                <a:spcPts val="200"/>
              </a:spcBef>
              <a:spcAft>
                <a:spcPts val="600"/>
              </a:spcAft>
              <a:buClr>
                <a:schemeClr val="accent1"/>
              </a:buClr>
              <a:buFont typeface="Arial"/>
              <a:buNone/>
              <a:defRPr b="0" i="0" sz="1000" u="none" cap="none" strike="noStrike">
                <a:solidFill>
                  <a:srgbClr val="262626"/>
                </a:solidFill>
                <a:latin typeface="Garamond"/>
                <a:ea typeface="Garamond"/>
                <a:cs typeface="Garamond"/>
                <a:sym typeface="Garamond"/>
              </a:defRPr>
            </a:lvl3pPr>
            <a:lvl4pPr indent="0" lvl="3" marL="1371600" marR="0" rtl="0" algn="l">
              <a:spcBef>
                <a:spcPts val="180"/>
              </a:spcBef>
              <a:spcAft>
                <a:spcPts val="600"/>
              </a:spcAft>
              <a:buClr>
                <a:schemeClr val="accent1"/>
              </a:buClr>
              <a:buFont typeface="Arial"/>
              <a:buNone/>
              <a:defRPr b="0" i="0" sz="900" u="none" cap="none" strike="noStrike">
                <a:solidFill>
                  <a:srgbClr val="262626"/>
                </a:solidFill>
                <a:latin typeface="Garamond"/>
                <a:ea typeface="Garamond"/>
                <a:cs typeface="Garamond"/>
                <a:sym typeface="Garamond"/>
              </a:defRPr>
            </a:lvl4pPr>
            <a:lvl5pPr indent="0" lvl="4" marL="1828800" marR="0" rtl="0" algn="l">
              <a:spcBef>
                <a:spcPts val="180"/>
              </a:spcBef>
              <a:spcAft>
                <a:spcPts val="600"/>
              </a:spcAft>
              <a:buClr>
                <a:schemeClr val="accent1"/>
              </a:buClr>
              <a:buFont typeface="Arial"/>
              <a:buNone/>
              <a:defRPr b="0" i="0" sz="900" u="none" cap="none" strike="noStrike">
                <a:solidFill>
                  <a:srgbClr val="262626"/>
                </a:solidFill>
                <a:latin typeface="Garamond"/>
                <a:ea typeface="Garamond"/>
                <a:cs typeface="Garamond"/>
                <a:sym typeface="Garamond"/>
              </a:defRPr>
            </a:lvl5pPr>
            <a:lvl6pPr indent="0" lvl="5" marL="2286000" marR="0" rtl="0" algn="l">
              <a:spcBef>
                <a:spcPts val="180"/>
              </a:spcBef>
              <a:spcAft>
                <a:spcPts val="600"/>
              </a:spcAft>
              <a:buClr>
                <a:schemeClr val="accent1"/>
              </a:buClr>
              <a:buFont typeface="Arial"/>
              <a:buNone/>
              <a:defRPr b="0" i="0" sz="900" u="none" cap="none" strike="noStrike">
                <a:solidFill>
                  <a:srgbClr val="262626"/>
                </a:solidFill>
                <a:latin typeface="Garamond"/>
                <a:ea typeface="Garamond"/>
                <a:cs typeface="Garamond"/>
                <a:sym typeface="Garamond"/>
              </a:defRPr>
            </a:lvl6pPr>
            <a:lvl7pPr indent="0" lvl="6" marL="2743200" marR="0" rtl="0" algn="l">
              <a:spcBef>
                <a:spcPts val="180"/>
              </a:spcBef>
              <a:spcAft>
                <a:spcPts val="600"/>
              </a:spcAft>
              <a:buClr>
                <a:schemeClr val="accent1"/>
              </a:buClr>
              <a:buFont typeface="Arial"/>
              <a:buNone/>
              <a:defRPr b="0" i="0" sz="900" u="none" cap="none" strike="noStrike">
                <a:solidFill>
                  <a:srgbClr val="262626"/>
                </a:solidFill>
                <a:latin typeface="Garamond"/>
                <a:ea typeface="Garamond"/>
                <a:cs typeface="Garamond"/>
                <a:sym typeface="Garamond"/>
              </a:defRPr>
            </a:lvl7pPr>
            <a:lvl8pPr indent="0" lvl="7" marL="3200400" marR="0" rtl="0" algn="l">
              <a:spcBef>
                <a:spcPts val="180"/>
              </a:spcBef>
              <a:spcAft>
                <a:spcPts val="600"/>
              </a:spcAft>
              <a:buClr>
                <a:schemeClr val="accent1"/>
              </a:buClr>
              <a:buFont typeface="Arial"/>
              <a:buNone/>
              <a:defRPr b="0" i="0" sz="900" u="none" cap="none" strike="noStrike">
                <a:solidFill>
                  <a:srgbClr val="262626"/>
                </a:solidFill>
                <a:latin typeface="Garamond"/>
                <a:ea typeface="Garamond"/>
                <a:cs typeface="Garamond"/>
                <a:sym typeface="Garamond"/>
              </a:defRPr>
            </a:lvl8pPr>
            <a:lvl9pPr indent="0" lvl="8" marL="3657600" marR="0" rtl="0" algn="l">
              <a:spcBef>
                <a:spcPts val="180"/>
              </a:spcBef>
              <a:spcAft>
                <a:spcPts val="600"/>
              </a:spcAft>
              <a:buClr>
                <a:schemeClr val="accent1"/>
              </a:buClr>
              <a:buFont typeface="Arial"/>
              <a:buNone/>
              <a:defRPr b="0" i="0" sz="900" u="none" cap="none" strike="noStrike">
                <a:solidFill>
                  <a:srgbClr val="262626"/>
                </a:solidFill>
                <a:latin typeface="Garamond"/>
                <a:ea typeface="Garamond"/>
                <a:cs typeface="Garamond"/>
                <a:sym typeface="Garamond"/>
              </a:defRPr>
            </a:lvl9pPr>
          </a:lstStyle>
          <a:p/>
        </p:txBody>
      </p:sp>
      <p:sp>
        <p:nvSpPr>
          <p:cNvPr id="82" name="Shape 82"/>
          <p:cNvSpPr txBox="1"/>
          <p:nvPr>
            <p:ph idx="10" type="dt"/>
          </p:nvPr>
        </p:nvSpPr>
        <p:spPr>
          <a:xfrm>
            <a:off x="8677500" y="5969000"/>
            <a:ext cx="1600200" cy="279300"/>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83" name="Shape 83"/>
          <p:cNvSpPr txBox="1"/>
          <p:nvPr>
            <p:ph idx="11" type="ftr"/>
          </p:nvPr>
        </p:nvSpPr>
        <p:spPr>
          <a:xfrm>
            <a:off x="1295400" y="5969000"/>
            <a:ext cx="7305900" cy="279300"/>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84" name="Shape 84"/>
          <p:cNvSpPr txBox="1"/>
          <p:nvPr>
            <p:ph idx="12" type="sldNum"/>
          </p:nvPr>
        </p:nvSpPr>
        <p:spPr>
          <a:xfrm>
            <a:off x="10353900" y="5969000"/>
            <a:ext cx="542700" cy="279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Garamond"/>
                <a:ea typeface="Garamond"/>
                <a:cs typeface="Garamond"/>
                <a:sym typeface="Garamond"/>
              </a:rPr>
              <a:t>‹#›</a:t>
            </a:fld>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11" Type="http://schemas.openxmlformats.org/officeDocument/2006/relationships/slideLayout" Target="../slideLayouts/slideLayout8.xml"/><Relationship Id="rId10" Type="http://schemas.openxmlformats.org/officeDocument/2006/relationships/slideLayout" Target="../slideLayouts/slideLayout7.xml"/><Relationship Id="rId21" Type="http://schemas.openxmlformats.org/officeDocument/2006/relationships/theme" Target="../theme/theme2.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04.jpg"/><Relationship Id="rId2" Type="http://schemas.openxmlformats.org/officeDocument/2006/relationships/image" Target="../media/image02.png"/><Relationship Id="rId3" Type="http://schemas.openxmlformats.org/officeDocument/2006/relationships/image" Target="../media/image00.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19" Type="http://schemas.openxmlformats.org/officeDocument/2006/relationships/slideLayout" Target="../slideLayouts/slideLayout16.xml"/><Relationship Id="rId6" Type="http://schemas.openxmlformats.org/officeDocument/2006/relationships/slideLayout" Target="../slideLayouts/slideLayout3.xml"/><Relationship Id="rId18" Type="http://schemas.openxmlformats.org/officeDocument/2006/relationships/slideLayout" Target="../slideLayouts/slideLayout15.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1">
            <a:alphaModFix/>
          </a:blip>
          <a:stretch>
            <a:fillRect b="0" l="0" r="0" t="0"/>
          </a:stretch>
        </a:blipFill>
      </p:bgPr>
    </p:bg>
    <p:spTree>
      <p:nvGrpSpPr>
        <p:cNvPr id="5" name="Shape 5"/>
        <p:cNvGrpSpPr/>
        <p:nvPr/>
      </p:nvGrpSpPr>
      <p:grpSpPr>
        <a:xfrm>
          <a:off x="0" y="0"/>
          <a:ext cx="0" cy="0"/>
          <a:chOff x="0" y="0"/>
          <a:chExt cx="0" cy="0"/>
        </a:xfrm>
      </p:grpSpPr>
      <p:grpSp>
        <p:nvGrpSpPr>
          <p:cNvPr id="6" name="Shape 6"/>
          <p:cNvGrpSpPr/>
          <p:nvPr/>
        </p:nvGrpSpPr>
        <p:grpSpPr>
          <a:xfrm>
            <a:off x="-15736" y="0"/>
            <a:ext cx="12230021" cy="6856200"/>
            <a:chOff x="-15736" y="0"/>
            <a:chExt cx="12230021" cy="6856200"/>
          </a:xfrm>
        </p:grpSpPr>
        <p:pic>
          <p:nvPicPr>
            <p:cNvPr descr="HD-PanelContent.png" id="7" name="Shape 7"/>
            <p:cNvPicPr preferRelativeResize="0"/>
            <p:nvPr/>
          </p:nvPicPr>
          <p:blipFill rotWithShape="1">
            <a:blip r:embed="rId2">
              <a:alphaModFix/>
            </a:blip>
            <a:srcRect b="0" l="0" r="0" t="0"/>
            <a:stretch/>
          </p:blipFill>
          <p:spPr>
            <a:xfrm>
              <a:off x="0" y="0"/>
              <a:ext cx="12188700" cy="6856200"/>
            </a:xfrm>
            <a:prstGeom prst="rect">
              <a:avLst/>
            </a:prstGeom>
            <a:noFill/>
            <a:ln>
              <a:noFill/>
            </a:ln>
          </p:spPr>
        </p:pic>
        <p:sp>
          <p:nvSpPr>
            <p:cNvPr id="8" name="Shape 8"/>
            <p:cNvSpPr/>
            <p:nvPr/>
          </p:nvSpPr>
          <p:spPr>
            <a:xfrm>
              <a:off x="608012" y="609600"/>
              <a:ext cx="10972800" cy="5638800"/>
            </a:xfrm>
            <a:prstGeom prst="rect">
              <a:avLst/>
            </a:prstGeom>
            <a:noFill/>
            <a:ln cap="flat" cmpd="sng" w="15875">
              <a:solidFill>
                <a:schemeClr val="accent1"/>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HDRibbonContent-UniformTrim.png" id="9" name="Shape 9"/>
            <p:cNvPicPr preferRelativeResize="0"/>
            <p:nvPr/>
          </p:nvPicPr>
          <p:blipFill rotWithShape="1">
            <a:blip r:embed="rId3">
              <a:alphaModFix/>
            </a:blip>
            <a:srcRect b="0" l="0" r="0" t="0"/>
            <a:stretch/>
          </p:blipFill>
          <p:spPr>
            <a:xfrm>
              <a:off x="-15736" y="3153832"/>
              <a:ext cx="777300" cy="606300"/>
            </a:xfrm>
            <a:prstGeom prst="rect">
              <a:avLst/>
            </a:prstGeom>
            <a:noFill/>
            <a:ln>
              <a:noFill/>
            </a:ln>
          </p:spPr>
        </p:pic>
        <p:pic>
          <p:nvPicPr>
            <p:cNvPr descr="HDRibbonContent-UniformTrim.png" id="10" name="Shape 10"/>
            <p:cNvPicPr preferRelativeResize="0"/>
            <p:nvPr/>
          </p:nvPicPr>
          <p:blipFill rotWithShape="1">
            <a:blip r:embed="rId3">
              <a:alphaModFix/>
            </a:blip>
            <a:srcRect b="0" l="0" r="0" t="0"/>
            <a:stretch/>
          </p:blipFill>
          <p:spPr>
            <a:xfrm>
              <a:off x="11436985" y="3153832"/>
              <a:ext cx="777300" cy="606300"/>
            </a:xfrm>
            <a:prstGeom prst="rect">
              <a:avLst/>
            </a:prstGeom>
            <a:noFill/>
            <a:ln>
              <a:noFill/>
            </a:ln>
          </p:spPr>
        </p:pic>
      </p:grpSp>
      <p:sp>
        <p:nvSpPr>
          <p:cNvPr id="11" name="Shape 11"/>
          <p:cNvSpPr txBox="1"/>
          <p:nvPr>
            <p:ph type="title"/>
          </p:nvPr>
        </p:nvSpPr>
        <p:spPr>
          <a:xfrm>
            <a:off x="1295401" y="982132"/>
            <a:ext cx="9601200" cy="1303800"/>
          </a:xfrm>
          <a:prstGeom prst="rect">
            <a:avLst/>
          </a:prstGeom>
          <a:noFill/>
          <a:ln>
            <a:noFill/>
          </a:ln>
        </p:spPr>
        <p:txBody>
          <a:bodyPr anchorCtr="0" anchor="ctr" bIns="91425" lIns="91425" rIns="91425" tIns="91425"/>
          <a:lstStyle>
            <a:lvl1pPr indent="0" lvl="0" marL="0" marR="0" rtl="0" algn="ctr">
              <a:spcBef>
                <a:spcPts val="0"/>
              </a:spcBef>
              <a:buClr>
                <a:srgbClr val="262626"/>
              </a:buClr>
              <a:buFont typeface="Garamond"/>
              <a:buNone/>
              <a:defRPr b="0" i="0" sz="4400" u="none" cap="none" strike="noStrike">
                <a:solidFill>
                  <a:srgbClr val="262626"/>
                </a:solidFill>
                <a:latin typeface="Garamond"/>
                <a:ea typeface="Garamond"/>
                <a:cs typeface="Garamond"/>
                <a:sym typeface="Garamond"/>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2" name="Shape 12"/>
          <p:cNvSpPr txBox="1"/>
          <p:nvPr>
            <p:ph idx="1" type="body"/>
          </p:nvPr>
        </p:nvSpPr>
        <p:spPr>
          <a:xfrm>
            <a:off x="1295400" y="2556932"/>
            <a:ext cx="9601200" cy="3318900"/>
          </a:xfrm>
          <a:prstGeom prst="rect">
            <a:avLst/>
          </a:prstGeom>
          <a:noFill/>
          <a:ln>
            <a:noFill/>
          </a:ln>
        </p:spPr>
        <p:txBody>
          <a:bodyPr anchorCtr="0" anchor="t" bIns="91425" lIns="91425" rIns="91425" tIns="91425"/>
          <a:lstStyle>
            <a:lvl1pPr indent="-110490" lvl="0" marL="285750" marR="0" rtl="0" algn="l">
              <a:spcBef>
                <a:spcPts val="480"/>
              </a:spcBef>
              <a:spcAft>
                <a:spcPts val="600"/>
              </a:spcAft>
              <a:buClr>
                <a:schemeClr val="accent1"/>
              </a:buClr>
              <a:buSzPct val="115000"/>
              <a:buFont typeface="Arial"/>
              <a:buChar char="•"/>
              <a:defRPr b="0" i="0" sz="2400" u="none" cap="none" strike="noStrike">
                <a:solidFill>
                  <a:srgbClr val="262626"/>
                </a:solidFill>
                <a:latin typeface="Garamond"/>
                <a:ea typeface="Garamond"/>
                <a:cs typeface="Garamond"/>
                <a:sym typeface="Garamond"/>
              </a:defRPr>
            </a:lvl1pPr>
            <a:lvl2pPr indent="-139700" lvl="1" marL="742950" marR="0" rtl="0" algn="l">
              <a:spcBef>
                <a:spcPts val="400"/>
              </a:spcBef>
              <a:spcAft>
                <a:spcPts val="600"/>
              </a:spcAft>
              <a:buClr>
                <a:schemeClr val="accent1"/>
              </a:buClr>
              <a:buSzPct val="115000"/>
              <a:buFont typeface="Arial"/>
              <a:buChar char="•"/>
              <a:defRPr b="0" i="0" sz="2000" u="none" cap="none" strike="noStrike">
                <a:solidFill>
                  <a:srgbClr val="262626"/>
                </a:solidFill>
                <a:latin typeface="Garamond"/>
                <a:ea typeface="Garamond"/>
                <a:cs typeface="Garamond"/>
                <a:sym typeface="Garamond"/>
              </a:defRPr>
            </a:lvl2pPr>
            <a:lvl3pPr indent="-154305" lvl="2" marL="1200150" marR="0" rtl="0" algn="l">
              <a:spcBef>
                <a:spcPts val="360"/>
              </a:spcBef>
              <a:spcAft>
                <a:spcPts val="600"/>
              </a:spcAft>
              <a:buClr>
                <a:schemeClr val="accent1"/>
              </a:buClr>
              <a:buSzPct val="115000"/>
              <a:buFont typeface="Arial"/>
              <a:buChar char="•"/>
              <a:defRPr b="0" i="0" sz="1800" u="none" cap="none" strike="noStrike">
                <a:solidFill>
                  <a:srgbClr val="262626"/>
                </a:solidFill>
                <a:latin typeface="Garamond"/>
                <a:ea typeface="Garamond"/>
                <a:cs typeface="Garamond"/>
                <a:sym typeface="Garamond"/>
              </a:defRPr>
            </a:lvl3pPr>
            <a:lvl4pPr indent="-54610" lvl="3" marL="1543050" marR="0" rtl="0" algn="l">
              <a:spcBef>
                <a:spcPts val="320"/>
              </a:spcBef>
              <a:spcAft>
                <a:spcPts val="600"/>
              </a:spcAft>
              <a:buClr>
                <a:schemeClr val="accent1"/>
              </a:buClr>
              <a:buSzPct val="115000"/>
              <a:buFont typeface="Arial"/>
              <a:buChar char="•"/>
              <a:defRPr b="0" i="0" sz="1600" u="none" cap="none" strike="noStrike">
                <a:solidFill>
                  <a:srgbClr val="262626"/>
                </a:solidFill>
                <a:latin typeface="Garamond"/>
                <a:ea typeface="Garamond"/>
                <a:cs typeface="Garamond"/>
                <a:sym typeface="Garamond"/>
              </a:defRPr>
            </a:lvl4pPr>
            <a:lvl5pPr indent="-69214" lvl="4" marL="200025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5pPr>
            <a:lvl6pPr indent="-126364" lvl="5" marL="25146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6pPr>
            <a:lvl7pPr indent="-126364" lvl="6" marL="29718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7pPr>
            <a:lvl8pPr indent="-126365" lvl="7" marL="34290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8pPr>
            <a:lvl9pPr indent="-126365" lvl="8" marL="3886200" marR="0" rtl="0" algn="l">
              <a:spcBef>
                <a:spcPts val="280"/>
              </a:spcBef>
              <a:spcAft>
                <a:spcPts val="600"/>
              </a:spcAft>
              <a:buClr>
                <a:schemeClr val="accent1"/>
              </a:buClr>
              <a:buSzPct val="115000"/>
              <a:buFont typeface="Arial"/>
              <a:buChar char="•"/>
              <a:defRPr b="0" i="0" sz="1400" u="none" cap="none" strike="noStrike">
                <a:solidFill>
                  <a:srgbClr val="262626"/>
                </a:solidFill>
                <a:latin typeface="Garamond"/>
                <a:ea typeface="Garamond"/>
                <a:cs typeface="Garamond"/>
                <a:sym typeface="Garamond"/>
              </a:defRPr>
            </a:lvl9pPr>
          </a:lstStyle>
          <a:p/>
        </p:txBody>
      </p:sp>
      <p:sp>
        <p:nvSpPr>
          <p:cNvPr id="13" name="Shape 13"/>
          <p:cNvSpPr txBox="1"/>
          <p:nvPr>
            <p:ph idx="10" type="dt"/>
          </p:nvPr>
        </p:nvSpPr>
        <p:spPr>
          <a:xfrm>
            <a:off x="8677500" y="5969000"/>
            <a:ext cx="1600200" cy="279300"/>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14" name="Shape 14"/>
          <p:cNvSpPr txBox="1"/>
          <p:nvPr>
            <p:ph idx="11" type="ftr"/>
          </p:nvPr>
        </p:nvSpPr>
        <p:spPr>
          <a:xfrm>
            <a:off x="1295400" y="5969000"/>
            <a:ext cx="7305900" cy="279300"/>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dk1"/>
                </a:solidFill>
                <a:latin typeface="Garamond"/>
                <a:ea typeface="Garamond"/>
                <a:cs typeface="Garamond"/>
                <a:sym typeface="Garamond"/>
              </a:defRPr>
            </a:lvl1pPr>
            <a:lvl2pPr indent="0" lvl="1" marL="457200" marR="0" rtl="0" algn="l">
              <a:spcBef>
                <a:spcPts val="0"/>
              </a:spcBef>
              <a:buNone/>
              <a:defRPr b="0" i="0" sz="1800" u="none" cap="none" strike="noStrike">
                <a:solidFill>
                  <a:schemeClr val="dk1"/>
                </a:solidFill>
                <a:latin typeface="Garamond"/>
                <a:ea typeface="Garamond"/>
                <a:cs typeface="Garamond"/>
                <a:sym typeface="Garamond"/>
              </a:defRPr>
            </a:lvl2pPr>
            <a:lvl3pPr indent="0" lvl="2" marL="914400" marR="0" rtl="0" algn="l">
              <a:spcBef>
                <a:spcPts val="0"/>
              </a:spcBef>
              <a:buNone/>
              <a:defRPr b="0" i="0" sz="1800" u="none" cap="none" strike="noStrike">
                <a:solidFill>
                  <a:schemeClr val="dk1"/>
                </a:solidFill>
                <a:latin typeface="Garamond"/>
                <a:ea typeface="Garamond"/>
                <a:cs typeface="Garamond"/>
                <a:sym typeface="Garamond"/>
              </a:defRPr>
            </a:lvl3pPr>
            <a:lvl4pPr indent="0" lvl="3" marL="1371600" marR="0" rtl="0" algn="l">
              <a:spcBef>
                <a:spcPts val="0"/>
              </a:spcBef>
              <a:buNone/>
              <a:defRPr b="0" i="0" sz="1800" u="none" cap="none" strike="noStrike">
                <a:solidFill>
                  <a:schemeClr val="dk1"/>
                </a:solidFill>
                <a:latin typeface="Garamond"/>
                <a:ea typeface="Garamond"/>
                <a:cs typeface="Garamond"/>
                <a:sym typeface="Garamond"/>
              </a:defRPr>
            </a:lvl4pPr>
            <a:lvl5pPr indent="0" lvl="4" marL="1828800" marR="0" rtl="0" algn="l">
              <a:spcBef>
                <a:spcPts val="0"/>
              </a:spcBef>
              <a:buNone/>
              <a:defRPr b="0" i="0" sz="1800" u="none" cap="none" strike="noStrike">
                <a:solidFill>
                  <a:schemeClr val="dk1"/>
                </a:solidFill>
                <a:latin typeface="Garamond"/>
                <a:ea typeface="Garamond"/>
                <a:cs typeface="Garamond"/>
                <a:sym typeface="Garamond"/>
              </a:defRPr>
            </a:lvl5pPr>
            <a:lvl6pPr indent="0" lvl="5" marL="2286000" marR="0" rtl="0" algn="l">
              <a:spcBef>
                <a:spcPts val="0"/>
              </a:spcBef>
              <a:buNone/>
              <a:defRPr b="0" i="0" sz="1800" u="none" cap="none" strike="noStrike">
                <a:solidFill>
                  <a:schemeClr val="dk1"/>
                </a:solidFill>
                <a:latin typeface="Garamond"/>
                <a:ea typeface="Garamond"/>
                <a:cs typeface="Garamond"/>
                <a:sym typeface="Garamond"/>
              </a:defRPr>
            </a:lvl6pPr>
            <a:lvl7pPr indent="0" lvl="6" marL="2743200" marR="0" rtl="0" algn="l">
              <a:spcBef>
                <a:spcPts val="0"/>
              </a:spcBef>
              <a:buNone/>
              <a:defRPr b="0" i="0" sz="1800" u="none" cap="none" strike="noStrike">
                <a:solidFill>
                  <a:schemeClr val="dk1"/>
                </a:solidFill>
                <a:latin typeface="Garamond"/>
                <a:ea typeface="Garamond"/>
                <a:cs typeface="Garamond"/>
                <a:sym typeface="Garamond"/>
              </a:defRPr>
            </a:lvl7pPr>
            <a:lvl8pPr indent="0" lvl="7" marL="3200400" marR="0" rtl="0" algn="l">
              <a:spcBef>
                <a:spcPts val="0"/>
              </a:spcBef>
              <a:buNone/>
              <a:defRPr b="0" i="0" sz="1800" u="none" cap="none" strike="noStrike">
                <a:solidFill>
                  <a:schemeClr val="dk1"/>
                </a:solidFill>
                <a:latin typeface="Garamond"/>
                <a:ea typeface="Garamond"/>
                <a:cs typeface="Garamond"/>
                <a:sym typeface="Garamond"/>
              </a:defRPr>
            </a:lvl8pPr>
            <a:lvl9pPr indent="0" lvl="8" marL="3657600" marR="0" rtl="0" algn="l">
              <a:spcBef>
                <a:spcPts val="0"/>
              </a:spcBef>
              <a:buNone/>
              <a:defRPr b="0" i="0" sz="1800" u="none" cap="none" strike="noStrike">
                <a:solidFill>
                  <a:schemeClr val="dk1"/>
                </a:solidFill>
                <a:latin typeface="Garamond"/>
                <a:ea typeface="Garamond"/>
                <a:cs typeface="Garamond"/>
                <a:sym typeface="Garamond"/>
              </a:defRPr>
            </a:lvl9pPr>
          </a:lstStyle>
          <a:p/>
        </p:txBody>
      </p:sp>
      <p:sp>
        <p:nvSpPr>
          <p:cNvPr id="15" name="Shape 15"/>
          <p:cNvSpPr txBox="1"/>
          <p:nvPr>
            <p:ph idx="12" type="sldNum"/>
          </p:nvPr>
        </p:nvSpPr>
        <p:spPr>
          <a:xfrm>
            <a:off x="10353900" y="5969000"/>
            <a:ext cx="542700" cy="279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Garamond"/>
                <a:ea typeface="Garamond"/>
                <a:cs typeface="Garamond"/>
                <a:sym typeface="Garamond"/>
              </a:rPr>
              <a:t>‹#›</a:t>
            </a:fld>
          </a:p>
        </p:txBody>
      </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jpg"/><Relationship Id="rId4" Type="http://schemas.openxmlformats.org/officeDocument/2006/relationships/image" Target="../media/image3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42.png"/><Relationship Id="rId5"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8.jpg"/><Relationship Id="rId4" Type="http://schemas.openxmlformats.org/officeDocument/2006/relationships/image" Target="../media/image07.jpg"/><Relationship Id="rId5" Type="http://schemas.openxmlformats.org/officeDocument/2006/relationships/image" Target="../media/image05.jpg"/><Relationship Id="rId6" Type="http://schemas.openxmlformats.org/officeDocument/2006/relationships/image" Target="../media/image0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1.jp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1.jp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1.jp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5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youtube.com/v/uchamR2efsQ" TargetMode="External"/><Relationship Id="rId4" Type="http://schemas.openxmlformats.org/officeDocument/2006/relationships/image" Target="../media/image4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youtube.com/v/u6E8UP7M6c4" TargetMode="External"/><Relationship Id="rId4" Type="http://schemas.openxmlformats.org/officeDocument/2006/relationships/image" Target="../media/image4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youtube.com/v/VyyuCjM76Qk" TargetMode="External"/><Relationship Id="rId4" Type="http://schemas.openxmlformats.org/officeDocument/2006/relationships/image" Target="../media/image5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09.jpg"/><Relationship Id="rId5" Type="http://schemas.openxmlformats.org/officeDocument/2006/relationships/image" Target="../media/image10.jpg"/><Relationship Id="rId6"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type="ctrTitle"/>
          </p:nvPr>
        </p:nvSpPr>
        <p:spPr>
          <a:xfrm>
            <a:off x="2692398" y="1871131"/>
            <a:ext cx="6815700" cy="1515599"/>
          </a:xfrm>
          <a:prstGeom prst="rect">
            <a:avLst/>
          </a:prstGeom>
          <a:noFill/>
          <a:ln>
            <a:noFill/>
          </a:ln>
        </p:spPr>
        <p:txBody>
          <a:bodyPr anchorCtr="0" anchor="b" bIns="45700" lIns="91425" rIns="91425" tIns="45700">
            <a:noAutofit/>
          </a:bodyPr>
          <a:lstStyle/>
          <a:p>
            <a:pPr indent="0" lvl="0" marL="0" marR="0" rtl="0" algn="ctr">
              <a:spcBef>
                <a:spcPts val="0"/>
              </a:spcBef>
              <a:buClr>
                <a:srgbClr val="262626"/>
              </a:buClr>
              <a:buSzPct val="25000"/>
              <a:buFont typeface="Garamond"/>
              <a:buNone/>
            </a:pPr>
            <a:r>
              <a:rPr b="0" i="0" lang="en-US" sz="5400" u="none" cap="none" strike="noStrike">
                <a:solidFill>
                  <a:srgbClr val="262626"/>
                </a:solidFill>
                <a:latin typeface="Garamond"/>
                <a:ea typeface="Garamond"/>
                <a:cs typeface="Garamond"/>
                <a:sym typeface="Garamond"/>
              </a:rPr>
              <a:t>meet</a:t>
            </a:r>
            <a:r>
              <a:rPr b="0" i="0" lang="en-US" sz="6000" u="none" cap="none" strike="noStrike">
                <a:solidFill>
                  <a:srgbClr val="262626"/>
                </a:solidFill>
                <a:latin typeface="Dancing Script"/>
                <a:ea typeface="Dancing Script"/>
                <a:cs typeface="Dancing Script"/>
                <a:sym typeface="Dancing Script"/>
              </a:rPr>
              <a:t>chew</a:t>
            </a:r>
            <a:r>
              <a:rPr b="0" i="0" lang="en-US" sz="5400" u="none" cap="none" strike="noStrike">
                <a:solidFill>
                  <a:srgbClr val="262626"/>
                </a:solidFill>
                <a:latin typeface="Garamond"/>
                <a:ea typeface="Garamond"/>
                <a:cs typeface="Garamond"/>
                <a:sym typeface="Garamond"/>
              </a:rPr>
              <a:t>there</a:t>
            </a:r>
          </a:p>
        </p:txBody>
      </p:sp>
      <p:sp>
        <p:nvSpPr>
          <p:cNvPr id="152" name="Shape 152"/>
          <p:cNvSpPr txBox="1"/>
          <p:nvPr>
            <p:ph idx="1" type="subTitle"/>
          </p:nvPr>
        </p:nvSpPr>
        <p:spPr>
          <a:xfrm>
            <a:off x="2692398" y="3657596"/>
            <a:ext cx="6815700" cy="13209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accent1"/>
              </a:buClr>
              <a:buSzPct val="25000"/>
              <a:buFont typeface="Arial"/>
              <a:buNone/>
            </a:pPr>
            <a:r>
              <a:rPr b="0" i="0" lang="en-US" sz="2100" u="none" cap="none" strike="noStrike">
                <a:solidFill>
                  <a:schemeClr val="dk1"/>
                </a:solidFill>
                <a:latin typeface="Garamond"/>
                <a:ea typeface="Garamond"/>
                <a:cs typeface="Garamond"/>
                <a:sym typeface="Garamond"/>
              </a:rPr>
              <a:t>Low-Fi Prototypes and Usability Testing</a:t>
            </a:r>
          </a:p>
          <a:p>
            <a:pPr indent="0" lvl="0" marL="0" marR="0" rtl="0" algn="ctr">
              <a:spcBef>
                <a:spcPts val="0"/>
              </a:spcBef>
              <a:spcAft>
                <a:spcPts val="0"/>
              </a:spcAft>
              <a:buClr>
                <a:schemeClr val="accent1"/>
              </a:buClr>
              <a:buSzPct val="25000"/>
              <a:buFont typeface="Arial"/>
              <a:buNone/>
            </a:pPr>
            <a:r>
              <a:t/>
            </a:r>
            <a:endParaRPr/>
          </a:p>
          <a:p>
            <a:pPr indent="0" lvl="0" marL="0" marR="0" rtl="0" algn="ctr">
              <a:spcBef>
                <a:spcPts val="0"/>
              </a:spcBef>
              <a:spcAft>
                <a:spcPts val="0"/>
              </a:spcAft>
              <a:buClr>
                <a:schemeClr val="accent1"/>
              </a:buClr>
              <a:buSzPct val="25000"/>
              <a:buFont typeface="Arial"/>
              <a:buNone/>
            </a:pPr>
            <a:r>
              <a:t/>
            </a:r>
            <a:endParaRPr/>
          </a:p>
          <a:p>
            <a:pPr indent="0" lvl="0" marL="0" marR="0" rtl="0" algn="ctr">
              <a:spcBef>
                <a:spcPts val="0"/>
              </a:spcBef>
              <a:spcAft>
                <a:spcPts val="0"/>
              </a:spcAft>
              <a:buClr>
                <a:schemeClr val="accent1"/>
              </a:buClr>
              <a:buSzPct val="25000"/>
              <a:buFont typeface="Arial"/>
              <a:buNone/>
            </a:pPr>
            <a:r>
              <a:rPr lang="en-US"/>
              <a:t>Presented By: Senthil V.</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1295401" y="982132"/>
            <a:ext cx="9601200" cy="1303800"/>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b="0" i="0" lang="en-US" sz="4400" u="none" cap="none" strike="noStrike">
                <a:solidFill>
                  <a:srgbClr val="262626"/>
                </a:solidFill>
                <a:latin typeface="Garamond"/>
                <a:ea typeface="Garamond"/>
                <a:cs typeface="Garamond"/>
                <a:sym typeface="Garamond"/>
              </a:rPr>
              <a:t>Sketches</a:t>
            </a:r>
          </a:p>
        </p:txBody>
      </p:sp>
      <p:sp>
        <p:nvSpPr>
          <p:cNvPr id="225" name="Shape 225"/>
          <p:cNvSpPr txBox="1"/>
          <p:nvPr>
            <p:ph idx="1" type="body"/>
          </p:nvPr>
        </p:nvSpPr>
        <p:spPr>
          <a:xfrm>
            <a:off x="2872650" y="2491150"/>
            <a:ext cx="6446700" cy="1192800"/>
          </a:xfrm>
          <a:prstGeom prst="rect">
            <a:avLst/>
          </a:prstGeom>
          <a:noFill/>
          <a:ln>
            <a:noFill/>
          </a:ln>
        </p:spPr>
        <p:txBody>
          <a:bodyPr anchorCtr="0" anchor="t" bIns="45700" lIns="91425" rIns="91425" tIns="45700">
            <a:noAutofit/>
          </a:bodyPr>
          <a:lstStyle/>
          <a:p>
            <a:pPr indent="-285750" lvl="0" marL="285750" marR="0" rtl="0" algn="ctr">
              <a:spcBef>
                <a:spcPts val="0"/>
              </a:spcBef>
              <a:spcAft>
                <a:spcPts val="0"/>
              </a:spcAft>
              <a:buClr>
                <a:schemeClr val="accent1"/>
              </a:buClr>
              <a:buSzPct val="115000"/>
              <a:buFont typeface="Arial"/>
              <a:buNone/>
            </a:pPr>
            <a:r>
              <a:rPr lang="en-US"/>
              <a:t>Drones</a:t>
            </a:r>
          </a:p>
        </p:txBody>
      </p:sp>
      <p:pic>
        <p:nvPicPr>
          <p:cNvPr descr="IMG_0204.JPG" id="226" name="Shape 226"/>
          <p:cNvPicPr preferRelativeResize="0"/>
          <p:nvPr/>
        </p:nvPicPr>
        <p:blipFill rotWithShape="1">
          <a:blip r:embed="rId3">
            <a:alphaModFix/>
          </a:blip>
          <a:srcRect b="0" l="0" r="16666" t="0"/>
          <a:stretch/>
        </p:blipFill>
        <p:spPr>
          <a:xfrm rot="5400000">
            <a:off x="2181825" y="3028550"/>
            <a:ext cx="3257550" cy="2914650"/>
          </a:xfrm>
          <a:prstGeom prst="rect">
            <a:avLst/>
          </a:prstGeom>
          <a:noFill/>
          <a:ln>
            <a:noFill/>
          </a:ln>
        </p:spPr>
      </p:pic>
      <p:pic>
        <p:nvPicPr>
          <p:cNvPr id="227" name="Shape 227"/>
          <p:cNvPicPr preferRelativeResize="0"/>
          <p:nvPr/>
        </p:nvPicPr>
        <p:blipFill rotWithShape="1">
          <a:blip r:embed="rId4">
            <a:alphaModFix/>
          </a:blip>
          <a:srcRect b="-2030" l="8332" r="28207" t="0"/>
          <a:stretch/>
        </p:blipFill>
        <p:spPr>
          <a:xfrm rot="5400000">
            <a:off x="6920475" y="2685650"/>
            <a:ext cx="2990850" cy="3600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txBox="1"/>
          <p:nvPr>
            <p:ph type="title"/>
          </p:nvPr>
        </p:nvSpPr>
        <p:spPr>
          <a:xfrm>
            <a:off x="1295401" y="982132"/>
            <a:ext cx="9601200" cy="1303800"/>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b="0" i="0" lang="en-US" sz="4400" u="none" cap="none" strike="noStrike">
                <a:solidFill>
                  <a:srgbClr val="262626"/>
                </a:solidFill>
                <a:latin typeface="Garamond"/>
                <a:ea typeface="Garamond"/>
                <a:cs typeface="Garamond"/>
                <a:sym typeface="Garamond"/>
              </a:rPr>
              <a:t>Sketches</a:t>
            </a:r>
          </a:p>
        </p:txBody>
      </p:sp>
      <p:sp>
        <p:nvSpPr>
          <p:cNvPr id="233" name="Shape 233"/>
          <p:cNvSpPr txBox="1"/>
          <p:nvPr>
            <p:ph idx="1" type="body"/>
          </p:nvPr>
        </p:nvSpPr>
        <p:spPr>
          <a:xfrm>
            <a:off x="2270025" y="2491150"/>
            <a:ext cx="7673400" cy="1192800"/>
          </a:xfrm>
          <a:prstGeom prst="rect">
            <a:avLst/>
          </a:prstGeom>
          <a:noFill/>
          <a:ln>
            <a:noFill/>
          </a:ln>
        </p:spPr>
        <p:txBody>
          <a:bodyPr anchorCtr="0" anchor="t" bIns="45700" lIns="91425" rIns="91425" tIns="45700">
            <a:noAutofit/>
          </a:bodyPr>
          <a:lstStyle/>
          <a:p>
            <a:pPr indent="-285750" lvl="0" marL="285750" marR="0" rtl="0" algn="ctr">
              <a:spcBef>
                <a:spcPts val="0"/>
              </a:spcBef>
              <a:spcAft>
                <a:spcPts val="0"/>
              </a:spcAft>
              <a:buClr>
                <a:schemeClr val="accent1"/>
              </a:buClr>
              <a:buSzPct val="115000"/>
              <a:buFont typeface="Arial"/>
              <a:buNone/>
            </a:pPr>
            <a:r>
              <a:rPr lang="en-US"/>
              <a:t>The Extremely Practical and Extremely Out-there Solutions</a:t>
            </a:r>
          </a:p>
        </p:txBody>
      </p:sp>
      <p:pic>
        <p:nvPicPr>
          <p:cNvPr id="234" name="Shape 234"/>
          <p:cNvPicPr preferRelativeResize="0"/>
          <p:nvPr/>
        </p:nvPicPr>
        <p:blipFill rotWithShape="1">
          <a:blip r:embed="rId3">
            <a:alphaModFix/>
          </a:blip>
          <a:srcRect b="0" l="4326" r="25320" t="0"/>
          <a:stretch/>
        </p:blipFill>
        <p:spPr>
          <a:xfrm rot="5400000">
            <a:off x="6336200" y="3437676"/>
            <a:ext cx="2134374" cy="2281324"/>
          </a:xfrm>
          <a:prstGeom prst="rect">
            <a:avLst/>
          </a:prstGeom>
          <a:noFill/>
          <a:ln>
            <a:noFill/>
          </a:ln>
        </p:spPr>
      </p:pic>
      <p:pic>
        <p:nvPicPr>
          <p:cNvPr descr="IMG_0206.JPG" id="235" name="Shape 235"/>
          <p:cNvPicPr preferRelativeResize="0"/>
          <p:nvPr/>
        </p:nvPicPr>
        <p:blipFill rotWithShape="1">
          <a:blip r:embed="rId4">
            <a:alphaModFix/>
          </a:blip>
          <a:srcRect b="0" l="7368" r="30131" t="0"/>
          <a:stretch/>
        </p:blipFill>
        <p:spPr>
          <a:xfrm rot="5400000">
            <a:off x="8930162" y="3268588"/>
            <a:ext cx="2186774" cy="2619499"/>
          </a:xfrm>
          <a:prstGeom prst="rect">
            <a:avLst/>
          </a:prstGeom>
          <a:noFill/>
          <a:ln>
            <a:noFill/>
          </a:ln>
        </p:spPr>
      </p:pic>
      <p:pic>
        <p:nvPicPr>
          <p:cNvPr id="236" name="Shape 236"/>
          <p:cNvPicPr preferRelativeResize="0"/>
          <p:nvPr/>
        </p:nvPicPr>
        <p:blipFill rotWithShape="1">
          <a:blip r:embed="rId5">
            <a:alphaModFix/>
          </a:blip>
          <a:srcRect b="0" l="2273" r="42684" t="0"/>
          <a:stretch/>
        </p:blipFill>
        <p:spPr>
          <a:xfrm rot="5400000">
            <a:off x="3803612" y="3114350"/>
            <a:ext cx="1799025" cy="2779674"/>
          </a:xfrm>
          <a:prstGeom prst="rect">
            <a:avLst/>
          </a:prstGeom>
          <a:noFill/>
          <a:ln>
            <a:noFill/>
          </a:ln>
        </p:spPr>
      </p:pic>
      <p:pic>
        <p:nvPicPr>
          <p:cNvPr descr="IMG_0209.JPG" id="237" name="Shape 237"/>
          <p:cNvPicPr preferRelativeResize="0"/>
          <p:nvPr/>
        </p:nvPicPr>
        <p:blipFill rotWithShape="1">
          <a:blip r:embed="rId6">
            <a:alphaModFix/>
          </a:blip>
          <a:srcRect b="0" l="0" r="23395" t="4707"/>
          <a:stretch/>
        </p:blipFill>
        <p:spPr>
          <a:xfrm rot="5400000">
            <a:off x="669387" y="3216887"/>
            <a:ext cx="2563574" cy="2384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type="title"/>
          </p:nvPr>
        </p:nvSpPr>
        <p:spPr>
          <a:xfrm>
            <a:off x="1295401" y="982132"/>
            <a:ext cx="9601196" cy="1303867"/>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b="0" i="0" lang="en-US" sz="4400" u="none" cap="none" strike="noStrike">
                <a:solidFill>
                  <a:srgbClr val="262626"/>
                </a:solidFill>
                <a:latin typeface="Garamond"/>
                <a:ea typeface="Garamond"/>
                <a:cs typeface="Garamond"/>
                <a:sym typeface="Garamond"/>
              </a:rPr>
              <a:t>The Final Two</a:t>
            </a:r>
          </a:p>
        </p:txBody>
      </p:sp>
      <p:sp>
        <p:nvSpPr>
          <p:cNvPr id="243" name="Shape 243"/>
          <p:cNvSpPr txBox="1"/>
          <p:nvPr>
            <p:ph idx="1" type="body"/>
          </p:nvPr>
        </p:nvSpPr>
        <p:spPr>
          <a:xfrm>
            <a:off x="1651037" y="2012625"/>
            <a:ext cx="3980100" cy="544500"/>
          </a:xfrm>
          <a:prstGeom prst="rect">
            <a:avLst/>
          </a:prstGeom>
          <a:noFill/>
          <a:ln>
            <a:noFill/>
          </a:ln>
        </p:spPr>
        <p:txBody>
          <a:bodyPr anchorCtr="0" anchor="t" bIns="45700" lIns="91425" rIns="91425" tIns="45700">
            <a:noAutofit/>
          </a:bodyPr>
          <a:lstStyle/>
          <a:p>
            <a:pPr indent="-285750" lvl="0" marL="285750" marR="0" rtl="0" algn="l">
              <a:spcBef>
                <a:spcPts val="0"/>
              </a:spcBef>
              <a:spcAft>
                <a:spcPts val="0"/>
              </a:spcAft>
              <a:buClr>
                <a:schemeClr val="accent1"/>
              </a:buClr>
              <a:buSzPct val="115000"/>
              <a:buFont typeface="Arial"/>
              <a:buNone/>
            </a:pPr>
            <a:r>
              <a:rPr lang="en-US"/>
              <a:t>Location Based Mobile App</a:t>
            </a:r>
          </a:p>
        </p:txBody>
      </p:sp>
      <p:pic>
        <p:nvPicPr>
          <p:cNvPr id="244" name="Shape 244"/>
          <p:cNvPicPr preferRelativeResize="0"/>
          <p:nvPr/>
        </p:nvPicPr>
        <p:blipFill>
          <a:blip r:embed="rId3">
            <a:alphaModFix/>
          </a:blip>
          <a:stretch>
            <a:fillRect/>
          </a:stretch>
        </p:blipFill>
        <p:spPr>
          <a:xfrm>
            <a:off x="1047625" y="2633324"/>
            <a:ext cx="5186924" cy="3136074"/>
          </a:xfrm>
          <a:prstGeom prst="rect">
            <a:avLst/>
          </a:prstGeom>
          <a:noFill/>
          <a:ln>
            <a:noFill/>
          </a:ln>
        </p:spPr>
      </p:pic>
      <p:pic>
        <p:nvPicPr>
          <p:cNvPr id="245" name="Shape 245"/>
          <p:cNvPicPr preferRelativeResize="0"/>
          <p:nvPr/>
        </p:nvPicPr>
        <p:blipFill rotWithShape="1">
          <a:blip r:embed="rId4">
            <a:alphaModFix/>
          </a:blip>
          <a:srcRect b="3607" l="0" r="0" t="7090"/>
          <a:stretch/>
        </p:blipFill>
        <p:spPr>
          <a:xfrm rot="10800000">
            <a:off x="7481475" y="2557124"/>
            <a:ext cx="3063474" cy="3661025"/>
          </a:xfrm>
          <a:prstGeom prst="rect">
            <a:avLst/>
          </a:prstGeom>
          <a:noFill/>
          <a:ln>
            <a:noFill/>
          </a:ln>
        </p:spPr>
      </p:pic>
      <p:sp>
        <p:nvSpPr>
          <p:cNvPr id="246" name="Shape 246"/>
          <p:cNvSpPr txBox="1"/>
          <p:nvPr>
            <p:ph idx="1" type="body"/>
          </p:nvPr>
        </p:nvSpPr>
        <p:spPr>
          <a:xfrm>
            <a:off x="7023150" y="2012625"/>
            <a:ext cx="3980100" cy="544500"/>
          </a:xfrm>
          <a:prstGeom prst="rect">
            <a:avLst/>
          </a:prstGeom>
          <a:noFill/>
          <a:ln>
            <a:noFill/>
          </a:ln>
        </p:spPr>
        <p:txBody>
          <a:bodyPr anchorCtr="0" anchor="t" bIns="45700" lIns="91425" rIns="91425" tIns="45700">
            <a:noAutofit/>
          </a:bodyPr>
          <a:lstStyle/>
          <a:p>
            <a:pPr indent="-285750" lvl="0" marL="285750" marR="0" rtl="0" algn="ctr">
              <a:spcBef>
                <a:spcPts val="0"/>
              </a:spcBef>
              <a:spcAft>
                <a:spcPts val="0"/>
              </a:spcAft>
              <a:buClr>
                <a:schemeClr val="accent1"/>
              </a:buClr>
              <a:buSzPct val="115000"/>
              <a:buFont typeface="Arial"/>
              <a:buNone/>
            </a:pPr>
            <a:r>
              <a:rPr lang="en-US"/>
              <a:t>ChatBot</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sp>
        <p:nvSpPr>
          <p:cNvPr id="251" name="Shape 251"/>
          <p:cNvSpPr txBox="1"/>
          <p:nvPr>
            <p:ph type="title"/>
          </p:nvPr>
        </p:nvSpPr>
        <p:spPr>
          <a:xfrm>
            <a:off x="1295401" y="982132"/>
            <a:ext cx="9601196" cy="1303867"/>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b="0" i="0" lang="en-US" sz="4400" u="none" cap="none" strike="noStrike">
                <a:solidFill>
                  <a:srgbClr val="262626"/>
                </a:solidFill>
                <a:latin typeface="Garamond"/>
                <a:ea typeface="Garamond"/>
                <a:cs typeface="Garamond"/>
                <a:sym typeface="Garamond"/>
              </a:rPr>
              <a:t>Pros/Cons</a:t>
            </a:r>
          </a:p>
        </p:txBody>
      </p:sp>
      <p:pic>
        <p:nvPicPr>
          <p:cNvPr descr="IMG_1841.JPG" id="252" name="Shape 252"/>
          <p:cNvPicPr preferRelativeResize="0"/>
          <p:nvPr/>
        </p:nvPicPr>
        <p:blipFill>
          <a:blip r:embed="rId3">
            <a:alphaModFix/>
          </a:blip>
          <a:stretch>
            <a:fillRect/>
          </a:stretch>
        </p:blipFill>
        <p:spPr>
          <a:xfrm>
            <a:off x="1295400" y="608075"/>
            <a:ext cx="9601199" cy="5641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1295401" y="982132"/>
            <a:ext cx="9601196" cy="1303867"/>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b="0" i="0" lang="en-US" sz="4400" u="none" cap="none" strike="noStrike">
                <a:solidFill>
                  <a:srgbClr val="262626"/>
                </a:solidFill>
                <a:latin typeface="Garamond"/>
                <a:ea typeface="Garamond"/>
                <a:cs typeface="Garamond"/>
                <a:sym typeface="Garamond"/>
              </a:rPr>
              <a:t>The Champion</a:t>
            </a:r>
          </a:p>
        </p:txBody>
      </p:sp>
      <p:pic>
        <p:nvPicPr>
          <p:cNvPr descr="IMG_0180.JPG" id="258" name="Shape 258"/>
          <p:cNvPicPr preferRelativeResize="0"/>
          <p:nvPr/>
        </p:nvPicPr>
        <p:blipFill rotWithShape="1">
          <a:blip r:embed="rId3">
            <a:alphaModFix/>
          </a:blip>
          <a:srcRect b="7637" l="0" r="0" t="9711"/>
          <a:stretch/>
        </p:blipFill>
        <p:spPr>
          <a:xfrm>
            <a:off x="1493025" y="2877475"/>
            <a:ext cx="2513474" cy="2781600"/>
          </a:xfrm>
          <a:prstGeom prst="rect">
            <a:avLst/>
          </a:prstGeom>
          <a:noFill/>
          <a:ln>
            <a:noFill/>
          </a:ln>
        </p:spPr>
      </p:pic>
      <p:pic>
        <p:nvPicPr>
          <p:cNvPr descr="IMG_0181.JPG" id="259" name="Shape 259"/>
          <p:cNvPicPr preferRelativeResize="0"/>
          <p:nvPr/>
        </p:nvPicPr>
        <p:blipFill rotWithShape="1">
          <a:blip r:embed="rId4">
            <a:alphaModFix/>
          </a:blip>
          <a:srcRect b="0" l="10799" r="12117" t="0"/>
          <a:stretch/>
        </p:blipFill>
        <p:spPr>
          <a:xfrm rot="-5400000">
            <a:off x="4778737" y="2982662"/>
            <a:ext cx="2653675" cy="2571200"/>
          </a:xfrm>
          <a:prstGeom prst="rect">
            <a:avLst/>
          </a:prstGeom>
          <a:noFill/>
          <a:ln>
            <a:noFill/>
          </a:ln>
        </p:spPr>
      </p:pic>
      <p:pic>
        <p:nvPicPr>
          <p:cNvPr descr="IMG_0182.JPG" id="260" name="Shape 260"/>
          <p:cNvPicPr preferRelativeResize="0"/>
          <p:nvPr/>
        </p:nvPicPr>
        <p:blipFill rotWithShape="1">
          <a:blip r:embed="rId5">
            <a:alphaModFix/>
          </a:blip>
          <a:srcRect b="0" l="8335" r="11817" t="0"/>
          <a:stretch/>
        </p:blipFill>
        <p:spPr>
          <a:xfrm rot="-5400000">
            <a:off x="8110325" y="2999225"/>
            <a:ext cx="2781574" cy="2602025"/>
          </a:xfrm>
          <a:prstGeom prst="rect">
            <a:avLst/>
          </a:prstGeom>
          <a:noFill/>
          <a:ln>
            <a:noFill/>
          </a:ln>
        </p:spPr>
      </p:pic>
      <p:sp>
        <p:nvSpPr>
          <p:cNvPr id="261" name="Shape 261"/>
          <p:cNvSpPr txBox="1"/>
          <p:nvPr>
            <p:ph idx="1" type="body"/>
          </p:nvPr>
        </p:nvSpPr>
        <p:spPr>
          <a:xfrm>
            <a:off x="4267912" y="2012625"/>
            <a:ext cx="3980100" cy="544500"/>
          </a:xfrm>
          <a:prstGeom prst="rect">
            <a:avLst/>
          </a:prstGeom>
          <a:noFill/>
          <a:ln>
            <a:noFill/>
          </a:ln>
        </p:spPr>
        <p:txBody>
          <a:bodyPr anchorCtr="0" anchor="t" bIns="45700" lIns="91425" rIns="91425" tIns="45700">
            <a:noAutofit/>
          </a:bodyPr>
          <a:lstStyle/>
          <a:p>
            <a:pPr indent="-285750" lvl="0" marL="285750" marR="0" rtl="0" algn="l">
              <a:spcBef>
                <a:spcPts val="0"/>
              </a:spcBef>
              <a:spcAft>
                <a:spcPts val="0"/>
              </a:spcAft>
              <a:buClr>
                <a:schemeClr val="accent1"/>
              </a:buClr>
              <a:buSzPct val="115000"/>
              <a:buFont typeface="Arial"/>
              <a:buNone/>
            </a:pPr>
            <a:r>
              <a:rPr lang="en-US"/>
              <a:t>Location Based Mobile App</a:t>
            </a:r>
          </a:p>
        </p:txBody>
      </p:sp>
      <p:cxnSp>
        <p:nvCxnSpPr>
          <p:cNvPr id="262" name="Shape 262"/>
          <p:cNvCxnSpPr/>
          <p:nvPr/>
        </p:nvCxnSpPr>
        <p:spPr>
          <a:xfrm>
            <a:off x="3108750" y="4316225"/>
            <a:ext cx="2206200" cy="0"/>
          </a:xfrm>
          <a:prstGeom prst="straightConnector1">
            <a:avLst/>
          </a:prstGeom>
          <a:noFill/>
          <a:ln cap="flat" cmpd="sng" w="28575">
            <a:solidFill>
              <a:srgbClr val="FF0000"/>
            </a:solidFill>
            <a:prstDash val="solid"/>
            <a:round/>
            <a:headEnd len="lg" w="lg" type="none"/>
            <a:tailEnd len="lg" w="lg" type="triangle"/>
          </a:ln>
        </p:spPr>
      </p:cxnSp>
      <p:sp>
        <p:nvSpPr>
          <p:cNvPr id="263" name="Shape 263"/>
          <p:cNvSpPr/>
          <p:nvPr/>
        </p:nvSpPr>
        <p:spPr>
          <a:xfrm>
            <a:off x="6401875" y="3037350"/>
            <a:ext cx="2110150" cy="287750"/>
          </a:xfrm>
          <a:custGeom>
            <a:pathLst>
              <a:path extrusionOk="0" h="11510" w="84406">
                <a:moveTo>
                  <a:pt x="0" y="11510"/>
                </a:moveTo>
                <a:cubicBezTo>
                  <a:pt x="7033" y="9591"/>
                  <a:pt x="28135" y="0"/>
                  <a:pt x="42203" y="0"/>
                </a:cubicBezTo>
                <a:cubicBezTo>
                  <a:pt x="56270" y="0"/>
                  <a:pt x="77372" y="9591"/>
                  <a:pt x="84406" y="11510"/>
                </a:cubicBezTo>
              </a:path>
            </a:pathLst>
          </a:custGeom>
          <a:noFill/>
          <a:ln cap="flat" cmpd="sng" w="28575">
            <a:solidFill>
              <a:srgbClr val="FF0000"/>
            </a:solidFill>
            <a:prstDash val="solid"/>
            <a:round/>
            <a:headEnd len="lg" w="lg" type="none"/>
            <a:tailEnd len="lg" w="lg" type="stealth"/>
          </a:ln>
        </p:spPr>
      </p:sp>
      <p:sp>
        <p:nvSpPr>
          <p:cNvPr id="264" name="Shape 264"/>
          <p:cNvSpPr/>
          <p:nvPr/>
        </p:nvSpPr>
        <p:spPr>
          <a:xfrm>
            <a:off x="6401875" y="2683651"/>
            <a:ext cx="2845500" cy="545525"/>
          </a:xfrm>
          <a:custGeom>
            <a:pathLst>
              <a:path extrusionOk="0" h="21821" w="113820">
                <a:moveTo>
                  <a:pt x="113820" y="21821"/>
                </a:moveTo>
                <a:cubicBezTo>
                  <a:pt x="103162" y="18197"/>
                  <a:pt x="68846" y="719"/>
                  <a:pt x="49876" y="80"/>
                </a:cubicBezTo>
                <a:cubicBezTo>
                  <a:pt x="30906" y="-559"/>
                  <a:pt x="8312" y="15000"/>
                  <a:pt x="0" y="17984"/>
                </a:cubicBezTo>
              </a:path>
            </a:pathLst>
          </a:custGeom>
          <a:noFill/>
          <a:ln cap="flat" cmpd="sng" w="28575">
            <a:solidFill>
              <a:srgbClr val="FF0000"/>
            </a:solidFill>
            <a:prstDash val="solid"/>
            <a:round/>
            <a:headEnd len="lg" w="lg" type="none"/>
            <a:tailEnd len="lg" w="lg" type="stealth"/>
          </a:ln>
        </p:spPr>
      </p:sp>
      <p:sp>
        <p:nvSpPr>
          <p:cNvPr id="265" name="Shape 265"/>
          <p:cNvSpPr txBox="1"/>
          <p:nvPr/>
        </p:nvSpPr>
        <p:spPr>
          <a:xfrm>
            <a:off x="1646662" y="5659075"/>
            <a:ext cx="2206200" cy="544500"/>
          </a:xfrm>
          <a:prstGeom prst="rect">
            <a:avLst/>
          </a:prstGeom>
          <a:noFill/>
          <a:ln>
            <a:noFill/>
          </a:ln>
        </p:spPr>
        <p:txBody>
          <a:bodyPr anchorCtr="0" anchor="t" bIns="91425" lIns="91425" rIns="91425" tIns="91425">
            <a:noAutofit/>
          </a:bodyPr>
          <a:lstStyle/>
          <a:p>
            <a:pPr lvl="0" algn="ctr">
              <a:spcBef>
                <a:spcPts val="0"/>
              </a:spcBef>
              <a:buNone/>
            </a:pPr>
            <a:r>
              <a:rPr lang="en-US" sz="2000"/>
              <a:t>Set Restrictions</a:t>
            </a:r>
          </a:p>
        </p:txBody>
      </p:sp>
      <p:sp>
        <p:nvSpPr>
          <p:cNvPr id="266" name="Shape 266"/>
          <p:cNvSpPr txBox="1"/>
          <p:nvPr/>
        </p:nvSpPr>
        <p:spPr>
          <a:xfrm>
            <a:off x="5022325" y="5691025"/>
            <a:ext cx="2206200" cy="544500"/>
          </a:xfrm>
          <a:prstGeom prst="rect">
            <a:avLst/>
          </a:prstGeom>
          <a:noFill/>
          <a:ln>
            <a:noFill/>
          </a:ln>
        </p:spPr>
        <p:txBody>
          <a:bodyPr anchorCtr="0" anchor="t" bIns="91425" lIns="91425" rIns="91425" tIns="91425">
            <a:noAutofit/>
          </a:bodyPr>
          <a:lstStyle/>
          <a:p>
            <a:pPr lvl="0" rtl="0" algn="ctr">
              <a:spcBef>
                <a:spcPts val="0"/>
              </a:spcBef>
              <a:buNone/>
            </a:pPr>
            <a:r>
              <a:rPr lang="en-US" sz="2000"/>
              <a:t>List View Home</a:t>
            </a:r>
          </a:p>
        </p:txBody>
      </p:sp>
      <p:sp>
        <p:nvSpPr>
          <p:cNvPr id="267" name="Shape 267"/>
          <p:cNvSpPr txBox="1"/>
          <p:nvPr/>
        </p:nvSpPr>
        <p:spPr>
          <a:xfrm>
            <a:off x="8398000" y="5691025"/>
            <a:ext cx="2206200" cy="544500"/>
          </a:xfrm>
          <a:prstGeom prst="rect">
            <a:avLst/>
          </a:prstGeom>
          <a:noFill/>
          <a:ln>
            <a:noFill/>
          </a:ln>
        </p:spPr>
        <p:txBody>
          <a:bodyPr anchorCtr="0" anchor="t" bIns="91425" lIns="91425" rIns="91425" tIns="91425">
            <a:noAutofit/>
          </a:bodyPr>
          <a:lstStyle/>
          <a:p>
            <a:pPr lvl="0" rtl="0" algn="ctr">
              <a:spcBef>
                <a:spcPts val="0"/>
              </a:spcBef>
              <a:buNone/>
            </a:pPr>
            <a:r>
              <a:rPr lang="en-US" sz="2000"/>
              <a:t>Map View Home</a:t>
            </a:r>
          </a:p>
        </p:txBody>
      </p:sp>
      <p:cxnSp>
        <p:nvCxnSpPr>
          <p:cNvPr id="268" name="Shape 268"/>
          <p:cNvCxnSpPr/>
          <p:nvPr/>
        </p:nvCxnSpPr>
        <p:spPr>
          <a:xfrm>
            <a:off x="6682150" y="4635950"/>
            <a:ext cx="1598700" cy="1896900"/>
          </a:xfrm>
          <a:prstGeom prst="straightConnector1">
            <a:avLst/>
          </a:prstGeom>
          <a:noFill/>
          <a:ln cap="flat" cmpd="sng" w="28575">
            <a:solidFill>
              <a:srgbClr val="FF0000"/>
            </a:solidFill>
            <a:prstDash val="solid"/>
            <a:round/>
            <a:headEnd len="lg" w="lg" type="none"/>
            <a:tailEnd len="lg" w="lg" type="triangle"/>
          </a:ln>
        </p:spPr>
      </p:cxnSp>
      <p:cxnSp>
        <p:nvCxnSpPr>
          <p:cNvPr id="269" name="Shape 269"/>
          <p:cNvCxnSpPr/>
          <p:nvPr/>
        </p:nvCxnSpPr>
        <p:spPr>
          <a:xfrm flipH="1">
            <a:off x="8280775" y="4348200"/>
            <a:ext cx="895200" cy="2152800"/>
          </a:xfrm>
          <a:prstGeom prst="straightConnector1">
            <a:avLst/>
          </a:prstGeom>
          <a:noFill/>
          <a:ln cap="flat" cmpd="sng" w="28575">
            <a:solidFill>
              <a:srgbClr val="FF0000"/>
            </a:solidFill>
            <a:prstDash val="solid"/>
            <a:round/>
            <a:headEnd len="lg" w="lg" type="none"/>
            <a:tailEnd len="lg" w="lg" type="triangle"/>
          </a:ln>
        </p:spPr>
      </p:cxnSp>
      <p:cxnSp>
        <p:nvCxnSpPr>
          <p:cNvPr id="270" name="Shape 270"/>
          <p:cNvCxnSpPr/>
          <p:nvPr/>
        </p:nvCxnSpPr>
        <p:spPr>
          <a:xfrm>
            <a:off x="7001875" y="5403275"/>
            <a:ext cx="191700" cy="1161600"/>
          </a:xfrm>
          <a:prstGeom prst="straightConnector1">
            <a:avLst/>
          </a:prstGeom>
          <a:noFill/>
          <a:ln cap="flat" cmpd="sng" w="28575">
            <a:solidFill>
              <a:srgbClr val="FF0000"/>
            </a:solidFill>
            <a:prstDash val="solid"/>
            <a:round/>
            <a:headEnd len="lg" w="lg" type="none"/>
            <a:tailEnd len="lg" w="lg" type="triangle"/>
          </a:ln>
        </p:spPr>
      </p:cxnSp>
      <p:sp>
        <p:nvSpPr>
          <p:cNvPr id="271" name="Shape 271"/>
          <p:cNvSpPr txBox="1"/>
          <p:nvPr/>
        </p:nvSpPr>
        <p:spPr>
          <a:xfrm>
            <a:off x="5666375" y="6402925"/>
            <a:ext cx="2206200" cy="544500"/>
          </a:xfrm>
          <a:prstGeom prst="rect">
            <a:avLst/>
          </a:prstGeom>
          <a:noFill/>
          <a:ln>
            <a:noFill/>
          </a:ln>
        </p:spPr>
        <p:txBody>
          <a:bodyPr anchorCtr="0" anchor="t" bIns="91425" lIns="91425" rIns="91425" tIns="91425">
            <a:noAutofit/>
          </a:bodyPr>
          <a:lstStyle/>
          <a:p>
            <a:pPr lvl="0" rtl="0" algn="ctr">
              <a:spcBef>
                <a:spcPts val="0"/>
              </a:spcBef>
              <a:buNone/>
            </a:pPr>
            <a:r>
              <a:rPr lang="en-US" sz="2000"/>
              <a:t>Add an Event</a:t>
            </a:r>
          </a:p>
        </p:txBody>
      </p:sp>
      <p:sp>
        <p:nvSpPr>
          <p:cNvPr id="272" name="Shape 272"/>
          <p:cNvSpPr txBox="1"/>
          <p:nvPr/>
        </p:nvSpPr>
        <p:spPr>
          <a:xfrm>
            <a:off x="7491575" y="6402925"/>
            <a:ext cx="2206200" cy="544500"/>
          </a:xfrm>
          <a:prstGeom prst="rect">
            <a:avLst/>
          </a:prstGeom>
          <a:noFill/>
          <a:ln>
            <a:noFill/>
          </a:ln>
        </p:spPr>
        <p:txBody>
          <a:bodyPr anchorCtr="0" anchor="t" bIns="91425" lIns="91425" rIns="91425" tIns="91425">
            <a:noAutofit/>
          </a:bodyPr>
          <a:lstStyle/>
          <a:p>
            <a:pPr lvl="0" rtl="0" algn="ctr">
              <a:spcBef>
                <a:spcPts val="0"/>
              </a:spcBef>
              <a:buNone/>
            </a:pPr>
            <a:r>
              <a:rPr lang="en-US" sz="2000"/>
              <a:t>Event Details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sp>
        <p:nvSpPr>
          <p:cNvPr id="277" name="Shape 277"/>
          <p:cNvSpPr txBox="1"/>
          <p:nvPr>
            <p:ph type="title"/>
          </p:nvPr>
        </p:nvSpPr>
        <p:spPr>
          <a:xfrm>
            <a:off x="1295401" y="982132"/>
            <a:ext cx="9601200" cy="1303800"/>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b="0" i="0" lang="en-US" sz="4400" u="none" cap="none" strike="noStrike">
                <a:solidFill>
                  <a:srgbClr val="262626"/>
                </a:solidFill>
                <a:latin typeface="Garamond"/>
                <a:ea typeface="Garamond"/>
                <a:cs typeface="Garamond"/>
                <a:sym typeface="Garamond"/>
              </a:rPr>
              <a:t>The Champion</a:t>
            </a:r>
          </a:p>
        </p:txBody>
      </p:sp>
      <p:pic>
        <p:nvPicPr>
          <p:cNvPr descr="IMG_0183.JPG" id="278" name="Shape 278"/>
          <p:cNvPicPr preferRelativeResize="0"/>
          <p:nvPr/>
        </p:nvPicPr>
        <p:blipFill rotWithShape="1">
          <a:blip r:embed="rId3">
            <a:alphaModFix/>
          </a:blip>
          <a:srcRect b="4789" l="7991" r="10375" t="10140"/>
          <a:stretch/>
        </p:blipFill>
        <p:spPr>
          <a:xfrm rot="-5400000">
            <a:off x="616162" y="3161662"/>
            <a:ext cx="2916600" cy="2270025"/>
          </a:xfrm>
          <a:prstGeom prst="rect">
            <a:avLst/>
          </a:prstGeom>
          <a:noFill/>
          <a:ln>
            <a:noFill/>
          </a:ln>
        </p:spPr>
      </p:pic>
      <p:pic>
        <p:nvPicPr>
          <p:cNvPr descr="IMG_0184.JPG" id="279" name="Shape 279"/>
          <p:cNvPicPr preferRelativeResize="0"/>
          <p:nvPr/>
        </p:nvPicPr>
        <p:blipFill>
          <a:blip r:embed="rId4">
            <a:alphaModFix/>
          </a:blip>
          <a:stretch>
            <a:fillRect/>
          </a:stretch>
        </p:blipFill>
        <p:spPr>
          <a:xfrm rot="-5400000">
            <a:off x="3116449" y="3192475"/>
            <a:ext cx="2933800" cy="2191199"/>
          </a:xfrm>
          <a:prstGeom prst="rect">
            <a:avLst/>
          </a:prstGeom>
          <a:noFill/>
          <a:ln>
            <a:noFill/>
          </a:ln>
        </p:spPr>
      </p:pic>
      <p:pic>
        <p:nvPicPr>
          <p:cNvPr descr="IMG_0185.JPG" id="280" name="Shape 280"/>
          <p:cNvPicPr preferRelativeResize="0"/>
          <p:nvPr/>
        </p:nvPicPr>
        <p:blipFill rotWithShape="1">
          <a:blip r:embed="rId5">
            <a:alphaModFix/>
          </a:blip>
          <a:srcRect b="0" l="0" r="5240" t="0"/>
          <a:stretch/>
        </p:blipFill>
        <p:spPr>
          <a:xfrm rot="-5400000">
            <a:off x="5794525" y="3144875"/>
            <a:ext cx="2959574" cy="2332624"/>
          </a:xfrm>
          <a:prstGeom prst="rect">
            <a:avLst/>
          </a:prstGeom>
          <a:noFill/>
          <a:ln>
            <a:noFill/>
          </a:ln>
        </p:spPr>
      </p:pic>
      <p:pic>
        <p:nvPicPr>
          <p:cNvPr descr="IMG_0186.JPG" id="281" name="Shape 281"/>
          <p:cNvPicPr preferRelativeResize="0"/>
          <p:nvPr/>
        </p:nvPicPr>
        <p:blipFill rotWithShape="1">
          <a:blip r:embed="rId6">
            <a:alphaModFix/>
          </a:blip>
          <a:srcRect b="6449" l="6506" r="12665" t="6046"/>
          <a:stretch/>
        </p:blipFill>
        <p:spPr>
          <a:xfrm rot="-5400000">
            <a:off x="8531749" y="3104524"/>
            <a:ext cx="2966425" cy="2398374"/>
          </a:xfrm>
          <a:prstGeom prst="rect">
            <a:avLst/>
          </a:prstGeom>
          <a:noFill/>
          <a:ln>
            <a:noFill/>
          </a:ln>
        </p:spPr>
      </p:pic>
      <p:sp>
        <p:nvSpPr>
          <p:cNvPr id="282" name="Shape 282"/>
          <p:cNvSpPr txBox="1"/>
          <p:nvPr>
            <p:ph idx="1" type="body"/>
          </p:nvPr>
        </p:nvSpPr>
        <p:spPr>
          <a:xfrm>
            <a:off x="4267912" y="2012625"/>
            <a:ext cx="3980100" cy="544500"/>
          </a:xfrm>
          <a:prstGeom prst="rect">
            <a:avLst/>
          </a:prstGeom>
          <a:noFill/>
          <a:ln>
            <a:noFill/>
          </a:ln>
        </p:spPr>
        <p:txBody>
          <a:bodyPr anchorCtr="0" anchor="t" bIns="45700" lIns="91425" rIns="91425" tIns="45700">
            <a:noAutofit/>
          </a:bodyPr>
          <a:lstStyle/>
          <a:p>
            <a:pPr indent="-285750" lvl="0" marL="285750" marR="0" rtl="0" algn="l">
              <a:spcBef>
                <a:spcPts val="0"/>
              </a:spcBef>
              <a:spcAft>
                <a:spcPts val="0"/>
              </a:spcAft>
              <a:buClr>
                <a:schemeClr val="accent1"/>
              </a:buClr>
              <a:buSzPct val="115000"/>
              <a:buFont typeface="Arial"/>
              <a:buNone/>
            </a:pPr>
            <a:r>
              <a:rPr lang="en-US"/>
              <a:t>Location Based Mobile App</a:t>
            </a:r>
          </a:p>
        </p:txBody>
      </p:sp>
      <p:cxnSp>
        <p:nvCxnSpPr>
          <p:cNvPr id="283" name="Shape 283"/>
          <p:cNvCxnSpPr/>
          <p:nvPr/>
        </p:nvCxnSpPr>
        <p:spPr>
          <a:xfrm>
            <a:off x="1982275" y="2557750"/>
            <a:ext cx="0" cy="511500"/>
          </a:xfrm>
          <a:prstGeom prst="straightConnector1">
            <a:avLst/>
          </a:prstGeom>
          <a:noFill/>
          <a:ln cap="flat" cmpd="sng" w="28575">
            <a:solidFill>
              <a:srgbClr val="FF0000"/>
            </a:solidFill>
            <a:prstDash val="solid"/>
            <a:round/>
            <a:headEnd len="lg" w="lg" type="none"/>
            <a:tailEnd len="lg" w="lg" type="triangle"/>
          </a:ln>
        </p:spPr>
      </p:cxnSp>
      <p:cxnSp>
        <p:nvCxnSpPr>
          <p:cNvPr id="284" name="Shape 284"/>
          <p:cNvCxnSpPr/>
          <p:nvPr/>
        </p:nvCxnSpPr>
        <p:spPr>
          <a:xfrm>
            <a:off x="7225675" y="2545500"/>
            <a:ext cx="0" cy="575400"/>
          </a:xfrm>
          <a:prstGeom prst="straightConnector1">
            <a:avLst/>
          </a:prstGeom>
          <a:noFill/>
          <a:ln cap="flat" cmpd="sng" w="28575">
            <a:solidFill>
              <a:srgbClr val="FF0000"/>
            </a:solidFill>
            <a:prstDash val="solid"/>
            <a:round/>
            <a:headEnd len="lg" w="lg" type="none"/>
            <a:tailEnd len="lg" w="lg" type="triangle"/>
          </a:ln>
        </p:spPr>
      </p:cxnSp>
      <p:cxnSp>
        <p:nvCxnSpPr>
          <p:cNvPr id="285" name="Shape 285"/>
          <p:cNvCxnSpPr/>
          <p:nvPr/>
        </p:nvCxnSpPr>
        <p:spPr>
          <a:xfrm>
            <a:off x="2877475" y="4380175"/>
            <a:ext cx="959400" cy="0"/>
          </a:xfrm>
          <a:prstGeom prst="straightConnector1">
            <a:avLst/>
          </a:prstGeom>
          <a:noFill/>
          <a:ln cap="flat" cmpd="sng" w="28575">
            <a:solidFill>
              <a:srgbClr val="FF0000"/>
            </a:solidFill>
            <a:prstDash val="solid"/>
            <a:round/>
            <a:headEnd len="lg" w="lg" type="none"/>
            <a:tailEnd len="lg" w="lg" type="triangle"/>
          </a:ln>
        </p:spPr>
      </p:cxnSp>
      <p:cxnSp>
        <p:nvCxnSpPr>
          <p:cNvPr id="286" name="Shape 286"/>
          <p:cNvCxnSpPr/>
          <p:nvPr/>
        </p:nvCxnSpPr>
        <p:spPr>
          <a:xfrm>
            <a:off x="8337225" y="4323187"/>
            <a:ext cx="959400" cy="0"/>
          </a:xfrm>
          <a:prstGeom prst="straightConnector1">
            <a:avLst/>
          </a:prstGeom>
          <a:noFill/>
          <a:ln cap="flat" cmpd="sng" w="28575">
            <a:solidFill>
              <a:srgbClr val="FF0000"/>
            </a:solidFill>
            <a:prstDash val="solid"/>
            <a:round/>
            <a:headEnd len="lg" w="lg" type="none"/>
            <a:tailEnd len="lg" w="lg" type="triangle"/>
          </a:ln>
        </p:spPr>
      </p:cxnSp>
      <p:cxnSp>
        <p:nvCxnSpPr>
          <p:cNvPr id="287" name="Shape 287"/>
          <p:cNvCxnSpPr/>
          <p:nvPr/>
        </p:nvCxnSpPr>
        <p:spPr>
          <a:xfrm rot="10800000">
            <a:off x="1374800" y="2589575"/>
            <a:ext cx="0" cy="415800"/>
          </a:xfrm>
          <a:prstGeom prst="straightConnector1">
            <a:avLst/>
          </a:prstGeom>
          <a:noFill/>
          <a:ln cap="flat" cmpd="sng" w="28575">
            <a:solidFill>
              <a:srgbClr val="FF0000"/>
            </a:solidFill>
            <a:prstDash val="solid"/>
            <a:round/>
            <a:headEnd len="lg" w="lg" type="none"/>
            <a:tailEnd len="lg" w="lg" type="triangle"/>
          </a:ln>
        </p:spPr>
      </p:cxnSp>
      <p:cxnSp>
        <p:nvCxnSpPr>
          <p:cNvPr id="288" name="Shape 288"/>
          <p:cNvCxnSpPr/>
          <p:nvPr/>
        </p:nvCxnSpPr>
        <p:spPr>
          <a:xfrm rot="10800000">
            <a:off x="3005250" y="3261150"/>
            <a:ext cx="703500" cy="0"/>
          </a:xfrm>
          <a:prstGeom prst="straightConnector1">
            <a:avLst/>
          </a:prstGeom>
          <a:noFill/>
          <a:ln cap="flat" cmpd="sng" w="28575">
            <a:solidFill>
              <a:srgbClr val="FF0000"/>
            </a:solidFill>
            <a:prstDash val="solid"/>
            <a:round/>
            <a:headEnd len="lg" w="lg" type="none"/>
            <a:tailEnd len="lg" w="lg" type="triangle"/>
          </a:ln>
        </p:spPr>
      </p:cxnSp>
      <p:sp>
        <p:nvSpPr>
          <p:cNvPr id="289" name="Shape 289"/>
          <p:cNvSpPr txBox="1"/>
          <p:nvPr/>
        </p:nvSpPr>
        <p:spPr>
          <a:xfrm>
            <a:off x="1003275" y="5754975"/>
            <a:ext cx="2206200" cy="544500"/>
          </a:xfrm>
          <a:prstGeom prst="rect">
            <a:avLst/>
          </a:prstGeom>
          <a:noFill/>
          <a:ln>
            <a:noFill/>
          </a:ln>
        </p:spPr>
        <p:txBody>
          <a:bodyPr anchorCtr="0" anchor="t" bIns="91425" lIns="91425" rIns="91425" tIns="91425">
            <a:noAutofit/>
          </a:bodyPr>
          <a:lstStyle/>
          <a:p>
            <a:pPr lvl="0" rtl="0" algn="ctr">
              <a:spcBef>
                <a:spcPts val="0"/>
              </a:spcBef>
              <a:buNone/>
            </a:pPr>
            <a:r>
              <a:rPr lang="en-US" sz="2000"/>
              <a:t>Event Page</a:t>
            </a:r>
          </a:p>
        </p:txBody>
      </p:sp>
      <p:sp>
        <p:nvSpPr>
          <p:cNvPr id="290" name="Shape 290"/>
          <p:cNvSpPr txBox="1"/>
          <p:nvPr/>
        </p:nvSpPr>
        <p:spPr>
          <a:xfrm>
            <a:off x="8801199" y="5735275"/>
            <a:ext cx="2430000" cy="544500"/>
          </a:xfrm>
          <a:prstGeom prst="rect">
            <a:avLst/>
          </a:prstGeom>
          <a:noFill/>
          <a:ln>
            <a:noFill/>
          </a:ln>
        </p:spPr>
        <p:txBody>
          <a:bodyPr anchorCtr="0" anchor="t" bIns="91425" lIns="91425" rIns="91425" tIns="91425">
            <a:noAutofit/>
          </a:bodyPr>
          <a:lstStyle/>
          <a:p>
            <a:pPr lvl="0" rtl="0" algn="ctr">
              <a:spcBef>
                <a:spcPts val="0"/>
              </a:spcBef>
              <a:buNone/>
            </a:pPr>
            <a:r>
              <a:rPr lang="en-US" sz="2000"/>
              <a:t>Your Event Detail</a:t>
            </a:r>
            <a:r>
              <a:rPr lang="en-US" sz="2000"/>
              <a:t>s</a:t>
            </a:r>
          </a:p>
        </p:txBody>
      </p:sp>
      <p:sp>
        <p:nvSpPr>
          <p:cNvPr id="291" name="Shape 291"/>
          <p:cNvSpPr txBox="1"/>
          <p:nvPr/>
        </p:nvSpPr>
        <p:spPr>
          <a:xfrm>
            <a:off x="6171200" y="5735275"/>
            <a:ext cx="2206200" cy="544500"/>
          </a:xfrm>
          <a:prstGeom prst="rect">
            <a:avLst/>
          </a:prstGeom>
          <a:noFill/>
          <a:ln>
            <a:noFill/>
          </a:ln>
        </p:spPr>
        <p:txBody>
          <a:bodyPr anchorCtr="0" anchor="t" bIns="91425" lIns="91425" rIns="91425" tIns="91425">
            <a:noAutofit/>
          </a:bodyPr>
          <a:lstStyle/>
          <a:p>
            <a:pPr lvl="0" rtl="0" algn="ctr">
              <a:spcBef>
                <a:spcPts val="0"/>
              </a:spcBef>
              <a:buNone/>
            </a:pPr>
            <a:r>
              <a:rPr lang="en-US" sz="2000"/>
              <a:t>Create Event</a:t>
            </a:r>
          </a:p>
        </p:txBody>
      </p:sp>
      <p:sp>
        <p:nvSpPr>
          <p:cNvPr id="292" name="Shape 292"/>
          <p:cNvSpPr txBox="1"/>
          <p:nvPr/>
        </p:nvSpPr>
        <p:spPr>
          <a:xfrm>
            <a:off x="3480237" y="5754975"/>
            <a:ext cx="2206200" cy="544500"/>
          </a:xfrm>
          <a:prstGeom prst="rect">
            <a:avLst/>
          </a:prstGeom>
          <a:noFill/>
          <a:ln>
            <a:noFill/>
          </a:ln>
        </p:spPr>
        <p:txBody>
          <a:bodyPr anchorCtr="0" anchor="t" bIns="91425" lIns="91425" rIns="91425" tIns="91425">
            <a:noAutofit/>
          </a:bodyPr>
          <a:lstStyle/>
          <a:p>
            <a:pPr lvl="0" rtl="0" algn="ctr">
              <a:spcBef>
                <a:spcPts val="0"/>
              </a:spcBef>
              <a:buNone/>
            </a:pPr>
            <a:r>
              <a:rPr lang="en-US" sz="2000"/>
              <a:t>Event Chat</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txBox="1"/>
          <p:nvPr>
            <p:ph type="ctrTitle"/>
          </p:nvPr>
        </p:nvSpPr>
        <p:spPr>
          <a:xfrm>
            <a:off x="2692398" y="1871131"/>
            <a:ext cx="6815700" cy="1515599"/>
          </a:xfrm>
          <a:prstGeom prst="rect">
            <a:avLst/>
          </a:prstGeom>
          <a:noFill/>
          <a:ln>
            <a:noFill/>
          </a:ln>
        </p:spPr>
        <p:txBody>
          <a:bodyPr anchorCtr="0" anchor="b" bIns="45700" lIns="91425" rIns="91425" tIns="45700">
            <a:noAutofit/>
          </a:bodyPr>
          <a:lstStyle/>
          <a:p>
            <a:pPr indent="0" lvl="0" marL="0" marR="0" rtl="0" algn="ctr">
              <a:spcBef>
                <a:spcPts val="0"/>
              </a:spcBef>
              <a:buClr>
                <a:srgbClr val="262626"/>
              </a:buClr>
              <a:buSzPct val="25000"/>
              <a:buFont typeface="Garamond"/>
              <a:buNone/>
            </a:pPr>
            <a:r>
              <a:rPr b="0" i="0" lang="en-US" sz="5400" u="none" cap="none" strike="noStrike">
                <a:solidFill>
                  <a:srgbClr val="262626"/>
                </a:solidFill>
                <a:latin typeface="Garamond"/>
                <a:ea typeface="Garamond"/>
                <a:cs typeface="Garamond"/>
                <a:sym typeface="Garamond"/>
              </a:rPr>
              <a:t>From Paper To…More Paper</a:t>
            </a:r>
          </a:p>
        </p:txBody>
      </p:sp>
      <p:sp>
        <p:nvSpPr>
          <p:cNvPr id="298" name="Shape 298"/>
          <p:cNvSpPr txBox="1"/>
          <p:nvPr>
            <p:ph idx="1" type="subTitle"/>
          </p:nvPr>
        </p:nvSpPr>
        <p:spPr>
          <a:xfrm>
            <a:off x="2692398" y="3657596"/>
            <a:ext cx="6815700" cy="13209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accent1"/>
              </a:buClr>
              <a:buSzPct val="25000"/>
              <a:buFont typeface="Arial"/>
              <a:buNone/>
            </a:pPr>
            <a:r>
              <a:rPr lang="en-US"/>
              <a:t>The Prototype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x="0" y="0"/>
          <a:ext cx="0" cy="0"/>
          <a:chOff x="0" y="0"/>
          <a:chExt cx="0" cy="0"/>
        </a:xfrm>
      </p:grpSpPr>
      <p:sp>
        <p:nvSpPr>
          <p:cNvPr id="303" name="Shape 303"/>
          <p:cNvSpPr txBox="1"/>
          <p:nvPr>
            <p:ph type="title"/>
          </p:nvPr>
        </p:nvSpPr>
        <p:spPr>
          <a:xfrm>
            <a:off x="1295401" y="982132"/>
            <a:ext cx="9601196" cy="1303867"/>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b="0" i="0" lang="en-US" sz="4400" u="none" cap="none" strike="noStrike">
                <a:solidFill>
                  <a:srgbClr val="262626"/>
                </a:solidFill>
                <a:latin typeface="Garamond"/>
                <a:ea typeface="Garamond"/>
                <a:cs typeface="Garamond"/>
                <a:sym typeface="Garamond"/>
              </a:rPr>
              <a:t>Low-Fi Prototype</a:t>
            </a:r>
          </a:p>
        </p:txBody>
      </p:sp>
      <p:pic>
        <p:nvPicPr>
          <p:cNvPr id="304" name="Shape 304"/>
          <p:cNvPicPr preferRelativeResize="0"/>
          <p:nvPr/>
        </p:nvPicPr>
        <p:blipFill>
          <a:blip r:embed="rId3">
            <a:alphaModFix/>
          </a:blip>
          <a:stretch>
            <a:fillRect/>
          </a:stretch>
        </p:blipFill>
        <p:spPr>
          <a:xfrm>
            <a:off x="1295400" y="482437"/>
            <a:ext cx="9601199" cy="58931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sp>
        <p:nvSpPr>
          <p:cNvPr id="309" name="Shape 309"/>
          <p:cNvSpPr txBox="1"/>
          <p:nvPr>
            <p:ph type="ctrTitle"/>
          </p:nvPr>
        </p:nvSpPr>
        <p:spPr>
          <a:xfrm>
            <a:off x="2692398" y="1871131"/>
            <a:ext cx="6815700" cy="1515599"/>
          </a:xfrm>
          <a:prstGeom prst="rect">
            <a:avLst/>
          </a:prstGeom>
          <a:noFill/>
          <a:ln>
            <a:noFill/>
          </a:ln>
        </p:spPr>
        <p:txBody>
          <a:bodyPr anchorCtr="0" anchor="b" bIns="45700" lIns="91425" rIns="91425" tIns="45700">
            <a:noAutofit/>
          </a:bodyPr>
          <a:lstStyle/>
          <a:p>
            <a:pPr indent="0" lvl="0" marL="0" marR="0" rtl="0" algn="ctr">
              <a:spcBef>
                <a:spcPts val="0"/>
              </a:spcBef>
              <a:buClr>
                <a:srgbClr val="262626"/>
              </a:buClr>
              <a:buSzPct val="25000"/>
              <a:buFont typeface="Garamond"/>
              <a:buNone/>
            </a:pPr>
            <a:r>
              <a:rPr lang="en-US"/>
              <a:t>What We Think You’ll Do</a:t>
            </a:r>
          </a:p>
        </p:txBody>
      </p:sp>
      <p:sp>
        <p:nvSpPr>
          <p:cNvPr id="310" name="Shape 310"/>
          <p:cNvSpPr txBox="1"/>
          <p:nvPr>
            <p:ph idx="1" type="subTitle"/>
          </p:nvPr>
        </p:nvSpPr>
        <p:spPr>
          <a:xfrm>
            <a:off x="2692398" y="3657596"/>
            <a:ext cx="6815700" cy="13209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accent1"/>
              </a:buClr>
              <a:buSzPct val="25000"/>
              <a:buFont typeface="Arial"/>
              <a:buNone/>
            </a:pPr>
            <a:r>
              <a:rPr lang="en-US"/>
              <a:t>Task Flows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type="title"/>
          </p:nvPr>
        </p:nvSpPr>
        <p:spPr>
          <a:xfrm>
            <a:off x="1295401" y="982132"/>
            <a:ext cx="9601200" cy="1303800"/>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b="0" i="0" lang="en-US" sz="4400" u="none" cap="none" strike="noStrike">
                <a:solidFill>
                  <a:srgbClr val="262626"/>
                </a:solidFill>
                <a:latin typeface="Garamond"/>
                <a:ea typeface="Garamond"/>
                <a:cs typeface="Garamond"/>
                <a:sym typeface="Garamond"/>
              </a:rPr>
              <a:t>Simple Task</a:t>
            </a:r>
          </a:p>
        </p:txBody>
      </p:sp>
      <p:sp>
        <p:nvSpPr>
          <p:cNvPr id="316" name="Shape 316"/>
          <p:cNvSpPr txBox="1"/>
          <p:nvPr>
            <p:ph idx="1" type="body"/>
          </p:nvPr>
        </p:nvSpPr>
        <p:spPr>
          <a:xfrm>
            <a:off x="3612849" y="2012625"/>
            <a:ext cx="4955700" cy="544500"/>
          </a:xfrm>
          <a:prstGeom prst="rect">
            <a:avLst/>
          </a:prstGeom>
          <a:noFill/>
          <a:ln>
            <a:noFill/>
          </a:ln>
        </p:spPr>
        <p:txBody>
          <a:bodyPr anchorCtr="0" anchor="t" bIns="45700" lIns="91425" rIns="91425" tIns="45700">
            <a:noAutofit/>
          </a:bodyPr>
          <a:lstStyle/>
          <a:p>
            <a:pPr indent="-285750" lvl="0" marL="285750" marR="0" rtl="0" algn="l">
              <a:spcBef>
                <a:spcPts val="0"/>
              </a:spcBef>
              <a:spcAft>
                <a:spcPts val="0"/>
              </a:spcAft>
              <a:buClr>
                <a:schemeClr val="accent1"/>
              </a:buClr>
              <a:buSzPct val="115000"/>
              <a:buFont typeface="Arial"/>
              <a:buNone/>
            </a:pPr>
            <a:r>
              <a:rPr lang="en-US"/>
              <a:t>Locate a convenient diet friendly meal</a:t>
            </a:r>
          </a:p>
        </p:txBody>
      </p:sp>
      <p:pic>
        <p:nvPicPr>
          <p:cNvPr id="317" name="Shape 317"/>
          <p:cNvPicPr preferRelativeResize="0"/>
          <p:nvPr/>
        </p:nvPicPr>
        <p:blipFill>
          <a:blip r:embed="rId3">
            <a:alphaModFix/>
          </a:blip>
          <a:stretch>
            <a:fillRect/>
          </a:stretch>
        </p:blipFill>
        <p:spPr>
          <a:xfrm>
            <a:off x="4507370" y="2557124"/>
            <a:ext cx="3177254" cy="35647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1295401" y="982132"/>
            <a:ext cx="9601200" cy="1303800"/>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lang="en-US"/>
              <a:t>The meet</a:t>
            </a:r>
            <a:r>
              <a:rPr lang="en-US" sz="4800">
                <a:latin typeface="Dancing Script"/>
                <a:ea typeface="Dancing Script"/>
                <a:cs typeface="Dancing Script"/>
                <a:sym typeface="Dancing Script"/>
              </a:rPr>
              <a:t>chew</a:t>
            </a:r>
            <a:r>
              <a:rPr lang="en-US"/>
              <a:t>there Team</a:t>
            </a:r>
          </a:p>
        </p:txBody>
      </p:sp>
      <p:pic>
        <p:nvPicPr>
          <p:cNvPr descr="senthil.jpg" id="158" name="Shape 158"/>
          <p:cNvPicPr preferRelativeResize="0"/>
          <p:nvPr/>
        </p:nvPicPr>
        <p:blipFill>
          <a:blip r:embed="rId3">
            <a:alphaModFix/>
          </a:blip>
          <a:stretch>
            <a:fillRect/>
          </a:stretch>
        </p:blipFill>
        <p:spPr>
          <a:xfrm>
            <a:off x="3649475" y="2906137"/>
            <a:ext cx="2179575" cy="2179575"/>
          </a:xfrm>
          <a:prstGeom prst="rect">
            <a:avLst/>
          </a:prstGeom>
          <a:noFill/>
          <a:ln>
            <a:noFill/>
          </a:ln>
        </p:spPr>
      </p:pic>
      <p:pic>
        <p:nvPicPr>
          <p:cNvPr descr="clay.jpg" id="159" name="Shape 159"/>
          <p:cNvPicPr preferRelativeResize="0"/>
          <p:nvPr/>
        </p:nvPicPr>
        <p:blipFill>
          <a:blip r:embed="rId4">
            <a:alphaModFix/>
          </a:blip>
          <a:stretch>
            <a:fillRect/>
          </a:stretch>
        </p:blipFill>
        <p:spPr>
          <a:xfrm>
            <a:off x="6119175" y="2906150"/>
            <a:ext cx="2179575" cy="2179549"/>
          </a:xfrm>
          <a:prstGeom prst="rect">
            <a:avLst/>
          </a:prstGeom>
          <a:noFill/>
          <a:ln>
            <a:noFill/>
          </a:ln>
        </p:spPr>
      </p:pic>
      <p:pic>
        <p:nvPicPr>
          <p:cNvPr descr="jesse.jpg" id="160" name="Shape 160"/>
          <p:cNvPicPr preferRelativeResize="0"/>
          <p:nvPr/>
        </p:nvPicPr>
        <p:blipFill>
          <a:blip r:embed="rId5">
            <a:alphaModFix/>
          </a:blip>
          <a:stretch>
            <a:fillRect/>
          </a:stretch>
        </p:blipFill>
        <p:spPr>
          <a:xfrm>
            <a:off x="8642500" y="2906149"/>
            <a:ext cx="2350972" cy="2179550"/>
          </a:xfrm>
          <a:prstGeom prst="rect">
            <a:avLst/>
          </a:prstGeom>
          <a:noFill/>
          <a:ln>
            <a:noFill/>
          </a:ln>
        </p:spPr>
      </p:pic>
      <p:pic>
        <p:nvPicPr>
          <p:cNvPr descr="lindsey.jpg" id="161" name="Shape 161"/>
          <p:cNvPicPr preferRelativeResize="0"/>
          <p:nvPr/>
        </p:nvPicPr>
        <p:blipFill>
          <a:blip r:embed="rId6">
            <a:alphaModFix/>
          </a:blip>
          <a:stretch>
            <a:fillRect/>
          </a:stretch>
        </p:blipFill>
        <p:spPr>
          <a:xfrm>
            <a:off x="1179775" y="2906112"/>
            <a:ext cx="2179575" cy="2179575"/>
          </a:xfrm>
          <a:prstGeom prst="rect">
            <a:avLst/>
          </a:prstGeom>
          <a:noFill/>
          <a:ln>
            <a:noFill/>
          </a:ln>
        </p:spPr>
      </p:pic>
      <p:sp>
        <p:nvSpPr>
          <p:cNvPr id="162" name="Shape 162"/>
          <p:cNvSpPr txBox="1"/>
          <p:nvPr/>
        </p:nvSpPr>
        <p:spPr>
          <a:xfrm>
            <a:off x="1022612" y="5211450"/>
            <a:ext cx="2493900" cy="767400"/>
          </a:xfrm>
          <a:prstGeom prst="rect">
            <a:avLst/>
          </a:prstGeom>
          <a:noFill/>
          <a:ln>
            <a:noFill/>
          </a:ln>
        </p:spPr>
        <p:txBody>
          <a:bodyPr anchorCtr="0" anchor="t" bIns="91425" lIns="91425" rIns="91425" tIns="91425">
            <a:noAutofit/>
          </a:bodyPr>
          <a:lstStyle/>
          <a:p>
            <a:pPr lvl="0" algn="ctr">
              <a:spcBef>
                <a:spcPts val="0"/>
              </a:spcBef>
              <a:buNone/>
            </a:pPr>
            <a:r>
              <a:rPr b="1" lang="en-US" sz="2000"/>
              <a:t>Lindsey K.</a:t>
            </a:r>
          </a:p>
          <a:p>
            <a:pPr lvl="0" algn="ctr">
              <a:spcBef>
                <a:spcPts val="0"/>
              </a:spcBef>
              <a:buNone/>
            </a:pPr>
            <a:r>
              <a:rPr lang="en-US" sz="2000"/>
              <a:t>Team Manager</a:t>
            </a:r>
          </a:p>
        </p:txBody>
      </p:sp>
      <p:sp>
        <p:nvSpPr>
          <p:cNvPr id="163" name="Shape 163"/>
          <p:cNvSpPr txBox="1"/>
          <p:nvPr/>
        </p:nvSpPr>
        <p:spPr>
          <a:xfrm>
            <a:off x="5962000" y="5211450"/>
            <a:ext cx="2493900" cy="767400"/>
          </a:xfrm>
          <a:prstGeom prst="rect">
            <a:avLst/>
          </a:prstGeom>
          <a:noFill/>
          <a:ln>
            <a:noFill/>
          </a:ln>
        </p:spPr>
        <p:txBody>
          <a:bodyPr anchorCtr="0" anchor="t" bIns="91425" lIns="91425" rIns="91425" tIns="91425">
            <a:noAutofit/>
          </a:bodyPr>
          <a:lstStyle/>
          <a:p>
            <a:pPr lvl="0" rtl="0" algn="ctr">
              <a:spcBef>
                <a:spcPts val="0"/>
              </a:spcBef>
              <a:buNone/>
            </a:pPr>
            <a:r>
              <a:rPr b="1" lang="en-US" sz="2000"/>
              <a:t>Clay J</a:t>
            </a:r>
            <a:r>
              <a:rPr b="1" lang="en-US" sz="2000"/>
              <a:t>.</a:t>
            </a:r>
          </a:p>
          <a:p>
            <a:pPr lvl="0" rtl="0" algn="ctr">
              <a:spcBef>
                <a:spcPts val="0"/>
              </a:spcBef>
              <a:buNone/>
            </a:pPr>
            <a:r>
              <a:rPr lang="en-US" sz="2000"/>
              <a:t>Software Engineer</a:t>
            </a:r>
          </a:p>
        </p:txBody>
      </p:sp>
      <p:sp>
        <p:nvSpPr>
          <p:cNvPr id="164" name="Shape 164"/>
          <p:cNvSpPr txBox="1"/>
          <p:nvPr/>
        </p:nvSpPr>
        <p:spPr>
          <a:xfrm>
            <a:off x="3492300" y="5211450"/>
            <a:ext cx="2493900" cy="767400"/>
          </a:xfrm>
          <a:prstGeom prst="rect">
            <a:avLst/>
          </a:prstGeom>
          <a:noFill/>
          <a:ln>
            <a:noFill/>
          </a:ln>
        </p:spPr>
        <p:txBody>
          <a:bodyPr anchorCtr="0" anchor="t" bIns="91425" lIns="91425" rIns="91425" tIns="91425">
            <a:noAutofit/>
          </a:bodyPr>
          <a:lstStyle/>
          <a:p>
            <a:pPr lvl="0" rtl="0" algn="ctr">
              <a:spcBef>
                <a:spcPts val="0"/>
              </a:spcBef>
              <a:buNone/>
            </a:pPr>
            <a:r>
              <a:rPr b="1" lang="en-US" sz="2000"/>
              <a:t>Senthil V</a:t>
            </a:r>
            <a:r>
              <a:rPr b="1" lang="en-US" sz="2000"/>
              <a:t>.</a:t>
            </a:r>
          </a:p>
          <a:p>
            <a:pPr lvl="0" rtl="0" algn="ctr">
              <a:spcBef>
                <a:spcPts val="0"/>
              </a:spcBef>
              <a:buNone/>
            </a:pPr>
            <a:r>
              <a:rPr lang="en-US" sz="2000"/>
              <a:t>Designer</a:t>
            </a:r>
          </a:p>
        </p:txBody>
      </p:sp>
      <p:sp>
        <p:nvSpPr>
          <p:cNvPr id="165" name="Shape 165"/>
          <p:cNvSpPr txBox="1"/>
          <p:nvPr/>
        </p:nvSpPr>
        <p:spPr>
          <a:xfrm>
            <a:off x="8571037" y="5211450"/>
            <a:ext cx="2493900" cy="767400"/>
          </a:xfrm>
          <a:prstGeom prst="rect">
            <a:avLst/>
          </a:prstGeom>
          <a:noFill/>
          <a:ln>
            <a:noFill/>
          </a:ln>
        </p:spPr>
        <p:txBody>
          <a:bodyPr anchorCtr="0" anchor="t" bIns="91425" lIns="91425" rIns="91425" tIns="91425">
            <a:noAutofit/>
          </a:bodyPr>
          <a:lstStyle/>
          <a:p>
            <a:pPr lvl="0" rtl="0" algn="ctr">
              <a:spcBef>
                <a:spcPts val="0"/>
              </a:spcBef>
              <a:buNone/>
            </a:pPr>
            <a:r>
              <a:rPr b="1" lang="en-US" sz="2000"/>
              <a:t>Jesse C</a:t>
            </a:r>
            <a:r>
              <a:rPr b="1" lang="en-US" sz="2000"/>
              <a:t>.</a:t>
            </a:r>
          </a:p>
          <a:p>
            <a:pPr lvl="0" rtl="0" algn="ctr">
              <a:spcBef>
                <a:spcPts val="0"/>
              </a:spcBef>
              <a:buNone/>
            </a:pPr>
            <a:r>
              <a:rPr lang="en-US" sz="2000"/>
              <a:t>Usability Testing</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title"/>
          </p:nvPr>
        </p:nvSpPr>
        <p:spPr>
          <a:xfrm>
            <a:off x="1295401" y="982132"/>
            <a:ext cx="9601196" cy="1303867"/>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b="0" i="0" lang="en-US" sz="4400" u="none" cap="none" strike="noStrike">
                <a:solidFill>
                  <a:srgbClr val="262626"/>
                </a:solidFill>
                <a:latin typeface="Garamond"/>
                <a:ea typeface="Garamond"/>
                <a:cs typeface="Garamond"/>
                <a:sym typeface="Garamond"/>
              </a:rPr>
              <a:t>Simple Task</a:t>
            </a:r>
          </a:p>
        </p:txBody>
      </p:sp>
      <p:pic>
        <p:nvPicPr>
          <p:cNvPr id="323" name="Shape 323"/>
          <p:cNvPicPr preferRelativeResize="0"/>
          <p:nvPr/>
        </p:nvPicPr>
        <p:blipFill>
          <a:blip r:embed="rId3">
            <a:alphaModFix/>
          </a:blip>
          <a:stretch>
            <a:fillRect/>
          </a:stretch>
        </p:blipFill>
        <p:spPr>
          <a:xfrm>
            <a:off x="1295400" y="3104173"/>
            <a:ext cx="3340549" cy="2235150"/>
          </a:xfrm>
          <a:prstGeom prst="rect">
            <a:avLst/>
          </a:prstGeom>
          <a:noFill/>
          <a:ln>
            <a:noFill/>
          </a:ln>
        </p:spPr>
      </p:pic>
      <p:sp>
        <p:nvSpPr>
          <p:cNvPr id="324" name="Shape 324"/>
          <p:cNvSpPr/>
          <p:nvPr/>
        </p:nvSpPr>
        <p:spPr>
          <a:xfrm>
            <a:off x="2629109" y="3574262"/>
            <a:ext cx="935100" cy="1013700"/>
          </a:xfrm>
          <a:prstGeom prst="ellipse">
            <a:avLst/>
          </a:prstGeom>
          <a:noFill/>
          <a:ln cap="flat" cmpd="sng" w="762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5" name="Shape 325"/>
          <p:cNvSpPr txBox="1"/>
          <p:nvPr>
            <p:ph idx="1" type="body"/>
          </p:nvPr>
        </p:nvSpPr>
        <p:spPr>
          <a:xfrm>
            <a:off x="3612849" y="2012625"/>
            <a:ext cx="4955700" cy="544500"/>
          </a:xfrm>
          <a:prstGeom prst="rect">
            <a:avLst/>
          </a:prstGeom>
          <a:noFill/>
          <a:ln>
            <a:noFill/>
          </a:ln>
        </p:spPr>
        <p:txBody>
          <a:bodyPr anchorCtr="0" anchor="t" bIns="45700" lIns="91425" rIns="91425" tIns="45700">
            <a:noAutofit/>
          </a:bodyPr>
          <a:lstStyle/>
          <a:p>
            <a:pPr indent="-285750" lvl="0" marL="285750" marR="0" rtl="0" algn="l">
              <a:spcBef>
                <a:spcPts val="0"/>
              </a:spcBef>
              <a:spcAft>
                <a:spcPts val="0"/>
              </a:spcAft>
              <a:buClr>
                <a:schemeClr val="accent1"/>
              </a:buClr>
              <a:buSzPct val="115000"/>
              <a:buFont typeface="Arial"/>
              <a:buNone/>
            </a:pPr>
            <a:r>
              <a:rPr lang="en-US"/>
              <a:t>Locate a convenient diet friendly meal</a:t>
            </a:r>
          </a:p>
        </p:txBody>
      </p:sp>
      <p:pic>
        <p:nvPicPr>
          <p:cNvPr id="326" name="Shape 326"/>
          <p:cNvPicPr preferRelativeResize="0"/>
          <p:nvPr/>
        </p:nvPicPr>
        <p:blipFill>
          <a:blip r:embed="rId4">
            <a:alphaModFix/>
          </a:blip>
          <a:stretch>
            <a:fillRect/>
          </a:stretch>
        </p:blipFill>
        <p:spPr>
          <a:xfrm>
            <a:off x="4891000" y="2557125"/>
            <a:ext cx="6005600" cy="356677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sp>
        <p:nvSpPr>
          <p:cNvPr id="331" name="Shape 331"/>
          <p:cNvSpPr txBox="1"/>
          <p:nvPr>
            <p:ph type="title"/>
          </p:nvPr>
        </p:nvSpPr>
        <p:spPr>
          <a:xfrm>
            <a:off x="1295401" y="982132"/>
            <a:ext cx="9601200" cy="1303800"/>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b="0" i="0" lang="en-US" sz="4400" u="none" cap="none" strike="noStrike">
                <a:solidFill>
                  <a:srgbClr val="262626"/>
                </a:solidFill>
                <a:latin typeface="Garamond"/>
                <a:ea typeface="Garamond"/>
                <a:cs typeface="Garamond"/>
                <a:sym typeface="Garamond"/>
              </a:rPr>
              <a:t>M</a:t>
            </a:r>
            <a:r>
              <a:rPr lang="en-US"/>
              <a:t>oderate Task</a:t>
            </a:r>
          </a:p>
        </p:txBody>
      </p:sp>
      <p:sp>
        <p:nvSpPr>
          <p:cNvPr id="332" name="Shape 332"/>
          <p:cNvSpPr txBox="1"/>
          <p:nvPr>
            <p:ph idx="1" type="body"/>
          </p:nvPr>
        </p:nvSpPr>
        <p:spPr>
          <a:xfrm>
            <a:off x="2333950" y="2012625"/>
            <a:ext cx="7641300" cy="544500"/>
          </a:xfrm>
          <a:prstGeom prst="rect">
            <a:avLst/>
          </a:prstGeom>
          <a:noFill/>
          <a:ln>
            <a:noFill/>
          </a:ln>
        </p:spPr>
        <p:txBody>
          <a:bodyPr anchorCtr="0" anchor="t" bIns="45700" lIns="91425" rIns="91425" tIns="45700">
            <a:noAutofit/>
          </a:bodyPr>
          <a:lstStyle/>
          <a:p>
            <a:pPr indent="-285750" lvl="0" marL="285750" marR="0" rtl="0" algn="ctr">
              <a:spcBef>
                <a:spcPts val="0"/>
              </a:spcBef>
              <a:spcAft>
                <a:spcPts val="0"/>
              </a:spcAft>
              <a:buClr>
                <a:schemeClr val="accent1"/>
              </a:buClr>
              <a:buSzPct val="115000"/>
              <a:buFont typeface="Arial"/>
              <a:buNone/>
            </a:pPr>
            <a:r>
              <a:rPr lang="en-US"/>
              <a:t>Join a group/event with people who share your restriction(s)</a:t>
            </a:r>
          </a:p>
        </p:txBody>
      </p:sp>
      <p:pic>
        <p:nvPicPr>
          <p:cNvPr id="333" name="Shape 333"/>
          <p:cNvPicPr preferRelativeResize="0"/>
          <p:nvPr/>
        </p:nvPicPr>
        <p:blipFill rotWithShape="1">
          <a:blip r:embed="rId3">
            <a:alphaModFix/>
          </a:blip>
          <a:srcRect b="14544" l="0" r="0" t="0"/>
          <a:stretch/>
        </p:blipFill>
        <p:spPr>
          <a:xfrm>
            <a:off x="3377125" y="2601999"/>
            <a:ext cx="5437749" cy="35039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x="0" y="0"/>
          <a:ext cx="0" cy="0"/>
          <a:chOff x="0" y="0"/>
          <a:chExt cx="0" cy="0"/>
        </a:xfrm>
      </p:grpSpPr>
      <p:sp>
        <p:nvSpPr>
          <p:cNvPr id="338" name="Shape 338"/>
          <p:cNvSpPr txBox="1"/>
          <p:nvPr>
            <p:ph type="title"/>
          </p:nvPr>
        </p:nvSpPr>
        <p:spPr>
          <a:xfrm>
            <a:off x="1295401" y="982132"/>
            <a:ext cx="9601196" cy="1303867"/>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b="0" i="0" lang="en-US" sz="4400" u="none" cap="none" strike="noStrike">
                <a:solidFill>
                  <a:srgbClr val="262626"/>
                </a:solidFill>
                <a:latin typeface="Garamond"/>
                <a:ea typeface="Garamond"/>
                <a:cs typeface="Garamond"/>
                <a:sym typeface="Garamond"/>
              </a:rPr>
              <a:t>M</a:t>
            </a:r>
            <a:r>
              <a:rPr lang="en-US"/>
              <a:t>oderate Task</a:t>
            </a:r>
          </a:p>
        </p:txBody>
      </p:sp>
      <p:pic>
        <p:nvPicPr>
          <p:cNvPr id="339" name="Shape 339"/>
          <p:cNvPicPr preferRelativeResize="0"/>
          <p:nvPr/>
        </p:nvPicPr>
        <p:blipFill>
          <a:blip r:embed="rId3">
            <a:alphaModFix/>
          </a:blip>
          <a:stretch>
            <a:fillRect/>
          </a:stretch>
        </p:blipFill>
        <p:spPr>
          <a:xfrm>
            <a:off x="1295400" y="3242587"/>
            <a:ext cx="2988849" cy="2017037"/>
          </a:xfrm>
          <a:prstGeom prst="rect">
            <a:avLst/>
          </a:prstGeom>
          <a:noFill/>
          <a:ln>
            <a:noFill/>
          </a:ln>
        </p:spPr>
      </p:pic>
      <p:sp>
        <p:nvSpPr>
          <p:cNvPr id="340" name="Shape 340"/>
          <p:cNvSpPr/>
          <p:nvPr/>
        </p:nvSpPr>
        <p:spPr>
          <a:xfrm>
            <a:off x="1378387" y="4313831"/>
            <a:ext cx="1143300" cy="1068000"/>
          </a:xfrm>
          <a:prstGeom prst="ellipse">
            <a:avLst/>
          </a:prstGeom>
          <a:noFill/>
          <a:ln cap="flat" cmpd="sng" w="762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1" name="Shape 341"/>
          <p:cNvSpPr txBox="1"/>
          <p:nvPr>
            <p:ph idx="1" type="body"/>
          </p:nvPr>
        </p:nvSpPr>
        <p:spPr>
          <a:xfrm>
            <a:off x="2333950" y="2012625"/>
            <a:ext cx="7641300" cy="544500"/>
          </a:xfrm>
          <a:prstGeom prst="rect">
            <a:avLst/>
          </a:prstGeom>
          <a:noFill/>
          <a:ln>
            <a:noFill/>
          </a:ln>
        </p:spPr>
        <p:txBody>
          <a:bodyPr anchorCtr="0" anchor="t" bIns="45700" lIns="91425" rIns="91425" tIns="45700">
            <a:noAutofit/>
          </a:bodyPr>
          <a:lstStyle/>
          <a:p>
            <a:pPr indent="-285750" lvl="0" marL="285750" marR="0" rtl="0" algn="ctr">
              <a:spcBef>
                <a:spcPts val="0"/>
              </a:spcBef>
              <a:spcAft>
                <a:spcPts val="0"/>
              </a:spcAft>
              <a:buClr>
                <a:schemeClr val="accent1"/>
              </a:buClr>
              <a:buSzPct val="115000"/>
              <a:buFont typeface="Arial"/>
              <a:buNone/>
            </a:pPr>
            <a:r>
              <a:rPr lang="en-US"/>
              <a:t>Join a group/event with people who share your restriction(s)</a:t>
            </a:r>
          </a:p>
        </p:txBody>
      </p:sp>
      <p:pic>
        <p:nvPicPr>
          <p:cNvPr id="342" name="Shape 342"/>
          <p:cNvPicPr preferRelativeResize="0"/>
          <p:nvPr/>
        </p:nvPicPr>
        <p:blipFill>
          <a:blip r:embed="rId4">
            <a:alphaModFix/>
          </a:blip>
          <a:stretch>
            <a:fillRect/>
          </a:stretch>
        </p:blipFill>
        <p:spPr>
          <a:xfrm>
            <a:off x="4452949" y="2509849"/>
            <a:ext cx="6443650" cy="36047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6" name="Shape 346"/>
        <p:cNvGrpSpPr/>
        <p:nvPr/>
      </p:nvGrpSpPr>
      <p:grpSpPr>
        <a:xfrm>
          <a:off x="0" y="0"/>
          <a:ext cx="0" cy="0"/>
          <a:chOff x="0" y="0"/>
          <a:chExt cx="0" cy="0"/>
        </a:xfrm>
      </p:grpSpPr>
      <p:sp>
        <p:nvSpPr>
          <p:cNvPr id="347" name="Shape 347"/>
          <p:cNvSpPr txBox="1"/>
          <p:nvPr>
            <p:ph type="title"/>
          </p:nvPr>
        </p:nvSpPr>
        <p:spPr>
          <a:xfrm>
            <a:off x="1295401" y="982132"/>
            <a:ext cx="9601200" cy="1303800"/>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b="0" i="0" lang="en-US" sz="4400" u="none" cap="none" strike="noStrike">
                <a:solidFill>
                  <a:srgbClr val="262626"/>
                </a:solidFill>
                <a:latin typeface="Garamond"/>
                <a:ea typeface="Garamond"/>
                <a:cs typeface="Garamond"/>
                <a:sym typeface="Garamond"/>
              </a:rPr>
              <a:t>Complex Task</a:t>
            </a:r>
          </a:p>
        </p:txBody>
      </p:sp>
      <p:sp>
        <p:nvSpPr>
          <p:cNvPr id="348" name="Shape 348"/>
          <p:cNvSpPr txBox="1"/>
          <p:nvPr>
            <p:ph idx="1" type="body"/>
          </p:nvPr>
        </p:nvSpPr>
        <p:spPr>
          <a:xfrm>
            <a:off x="2078175" y="2012625"/>
            <a:ext cx="7769100" cy="544500"/>
          </a:xfrm>
          <a:prstGeom prst="rect">
            <a:avLst/>
          </a:prstGeom>
          <a:noFill/>
          <a:ln>
            <a:noFill/>
          </a:ln>
        </p:spPr>
        <p:txBody>
          <a:bodyPr anchorCtr="0" anchor="t" bIns="45700" lIns="91425" rIns="91425" tIns="45700">
            <a:noAutofit/>
          </a:bodyPr>
          <a:lstStyle/>
          <a:p>
            <a:pPr indent="-285750" lvl="0" marL="285750" marR="0" rtl="0" algn="ctr">
              <a:spcBef>
                <a:spcPts val="0"/>
              </a:spcBef>
              <a:spcAft>
                <a:spcPts val="0"/>
              </a:spcAft>
              <a:buClr>
                <a:schemeClr val="accent1"/>
              </a:buClr>
              <a:buSzPct val="115000"/>
              <a:buFont typeface="Arial"/>
              <a:buNone/>
            </a:pPr>
            <a:r>
              <a:rPr lang="en-US"/>
              <a:t>Create your own event for people who share your restriction</a:t>
            </a:r>
          </a:p>
        </p:txBody>
      </p:sp>
      <p:pic>
        <p:nvPicPr>
          <p:cNvPr id="349" name="Shape 349"/>
          <p:cNvPicPr preferRelativeResize="0"/>
          <p:nvPr/>
        </p:nvPicPr>
        <p:blipFill>
          <a:blip r:embed="rId3">
            <a:alphaModFix/>
          </a:blip>
          <a:stretch>
            <a:fillRect/>
          </a:stretch>
        </p:blipFill>
        <p:spPr>
          <a:xfrm>
            <a:off x="3582475" y="2594099"/>
            <a:ext cx="5027050" cy="34395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txBox="1"/>
          <p:nvPr>
            <p:ph type="title"/>
          </p:nvPr>
        </p:nvSpPr>
        <p:spPr>
          <a:xfrm>
            <a:off x="1295401" y="982132"/>
            <a:ext cx="9601196" cy="1303867"/>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b="0" i="0" lang="en-US" sz="4400" u="none" cap="none" strike="noStrike">
                <a:solidFill>
                  <a:srgbClr val="262626"/>
                </a:solidFill>
                <a:latin typeface="Garamond"/>
                <a:ea typeface="Garamond"/>
                <a:cs typeface="Garamond"/>
                <a:sym typeface="Garamond"/>
              </a:rPr>
              <a:t>Complex Task</a:t>
            </a:r>
          </a:p>
        </p:txBody>
      </p:sp>
      <p:pic>
        <p:nvPicPr>
          <p:cNvPr id="355" name="Shape 355"/>
          <p:cNvPicPr preferRelativeResize="0"/>
          <p:nvPr/>
        </p:nvPicPr>
        <p:blipFill>
          <a:blip r:embed="rId3">
            <a:alphaModFix/>
          </a:blip>
          <a:stretch>
            <a:fillRect/>
          </a:stretch>
        </p:blipFill>
        <p:spPr>
          <a:xfrm>
            <a:off x="1295400" y="3187274"/>
            <a:ext cx="2413248" cy="1642149"/>
          </a:xfrm>
          <a:prstGeom prst="rect">
            <a:avLst/>
          </a:prstGeom>
          <a:noFill/>
          <a:ln>
            <a:noFill/>
          </a:ln>
        </p:spPr>
      </p:pic>
      <p:sp>
        <p:nvSpPr>
          <p:cNvPr id="356" name="Shape 356"/>
          <p:cNvSpPr/>
          <p:nvPr/>
        </p:nvSpPr>
        <p:spPr>
          <a:xfrm>
            <a:off x="2322830" y="4219479"/>
            <a:ext cx="1386000" cy="768000"/>
          </a:xfrm>
          <a:prstGeom prst="ellipse">
            <a:avLst/>
          </a:prstGeom>
          <a:noFill/>
          <a:ln cap="flat" cmpd="sng" w="762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7" name="Shape 357"/>
          <p:cNvSpPr txBox="1"/>
          <p:nvPr>
            <p:ph idx="1" type="body"/>
          </p:nvPr>
        </p:nvSpPr>
        <p:spPr>
          <a:xfrm>
            <a:off x="2078175" y="2012625"/>
            <a:ext cx="7769100" cy="544500"/>
          </a:xfrm>
          <a:prstGeom prst="rect">
            <a:avLst/>
          </a:prstGeom>
          <a:noFill/>
          <a:ln>
            <a:noFill/>
          </a:ln>
        </p:spPr>
        <p:txBody>
          <a:bodyPr anchorCtr="0" anchor="t" bIns="45700" lIns="91425" rIns="91425" tIns="45700">
            <a:noAutofit/>
          </a:bodyPr>
          <a:lstStyle/>
          <a:p>
            <a:pPr indent="-285750" lvl="0" marL="285750" marR="0" rtl="0" algn="ctr">
              <a:spcBef>
                <a:spcPts val="0"/>
              </a:spcBef>
              <a:spcAft>
                <a:spcPts val="0"/>
              </a:spcAft>
              <a:buClr>
                <a:schemeClr val="accent1"/>
              </a:buClr>
              <a:buSzPct val="115000"/>
              <a:buFont typeface="Arial"/>
              <a:buNone/>
            </a:pPr>
            <a:r>
              <a:rPr lang="en-US"/>
              <a:t>Create your own event for people who share your restriction</a:t>
            </a:r>
          </a:p>
        </p:txBody>
      </p:sp>
      <p:pic>
        <p:nvPicPr>
          <p:cNvPr id="358" name="Shape 358"/>
          <p:cNvPicPr preferRelativeResize="0"/>
          <p:nvPr/>
        </p:nvPicPr>
        <p:blipFill>
          <a:blip r:embed="rId4">
            <a:alphaModFix/>
          </a:blip>
          <a:stretch>
            <a:fillRect/>
          </a:stretch>
        </p:blipFill>
        <p:spPr>
          <a:xfrm>
            <a:off x="3886050" y="2480925"/>
            <a:ext cx="7010550" cy="3655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ph type="title"/>
          </p:nvPr>
        </p:nvSpPr>
        <p:spPr>
          <a:xfrm>
            <a:off x="1295401" y="982132"/>
            <a:ext cx="9601200" cy="1303800"/>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b="0" i="0" lang="en-US" sz="4400" u="none" cap="none" strike="noStrike">
                <a:solidFill>
                  <a:srgbClr val="262626"/>
                </a:solidFill>
                <a:latin typeface="Garamond"/>
                <a:ea typeface="Garamond"/>
                <a:cs typeface="Garamond"/>
                <a:sym typeface="Garamond"/>
              </a:rPr>
              <a:t>Low-Fi Prototype</a:t>
            </a:r>
          </a:p>
        </p:txBody>
      </p:sp>
      <p:pic>
        <p:nvPicPr>
          <p:cNvPr id="364" name="Shape 364"/>
          <p:cNvPicPr preferRelativeResize="0"/>
          <p:nvPr/>
        </p:nvPicPr>
        <p:blipFill>
          <a:blip r:embed="rId3">
            <a:alphaModFix/>
          </a:blip>
          <a:stretch>
            <a:fillRect/>
          </a:stretch>
        </p:blipFill>
        <p:spPr>
          <a:xfrm>
            <a:off x="1295400" y="482437"/>
            <a:ext cx="9601199" cy="589312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 name="Shape 368"/>
        <p:cNvGrpSpPr/>
        <p:nvPr/>
      </p:nvGrpSpPr>
      <p:grpSpPr>
        <a:xfrm>
          <a:off x="0" y="0"/>
          <a:ext cx="0" cy="0"/>
          <a:chOff x="0" y="0"/>
          <a:chExt cx="0" cy="0"/>
        </a:xfrm>
      </p:grpSpPr>
      <p:sp>
        <p:nvSpPr>
          <p:cNvPr id="369" name="Shape 369"/>
          <p:cNvSpPr txBox="1"/>
          <p:nvPr>
            <p:ph type="ctrTitle"/>
          </p:nvPr>
        </p:nvSpPr>
        <p:spPr>
          <a:xfrm>
            <a:off x="2692398" y="1871131"/>
            <a:ext cx="6815700" cy="1515599"/>
          </a:xfrm>
          <a:prstGeom prst="rect">
            <a:avLst/>
          </a:prstGeom>
          <a:noFill/>
          <a:ln>
            <a:noFill/>
          </a:ln>
        </p:spPr>
        <p:txBody>
          <a:bodyPr anchorCtr="0" anchor="b" bIns="45700" lIns="91425" rIns="91425" tIns="45700">
            <a:noAutofit/>
          </a:bodyPr>
          <a:lstStyle/>
          <a:p>
            <a:pPr indent="0" lvl="0" marL="0" marR="0" rtl="0" algn="ctr">
              <a:spcBef>
                <a:spcPts val="0"/>
              </a:spcBef>
              <a:buClr>
                <a:srgbClr val="262626"/>
              </a:buClr>
              <a:buSzPct val="25000"/>
              <a:buFont typeface="Garamond"/>
              <a:buNone/>
            </a:pPr>
            <a:r>
              <a:rPr lang="en-US"/>
              <a:t>What You Actually Do</a:t>
            </a:r>
          </a:p>
        </p:txBody>
      </p:sp>
      <p:sp>
        <p:nvSpPr>
          <p:cNvPr id="370" name="Shape 370"/>
          <p:cNvSpPr txBox="1"/>
          <p:nvPr>
            <p:ph idx="1" type="subTitle"/>
          </p:nvPr>
        </p:nvSpPr>
        <p:spPr>
          <a:xfrm>
            <a:off x="2692398" y="3657596"/>
            <a:ext cx="6815700" cy="13209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accent1"/>
              </a:buClr>
              <a:buSzPct val="25000"/>
              <a:buFont typeface="Arial"/>
              <a:buNone/>
            </a:pPr>
            <a:r>
              <a:rPr lang="en-US"/>
              <a:t>Usability Testing</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 name="Shape 374"/>
        <p:cNvGrpSpPr/>
        <p:nvPr/>
      </p:nvGrpSpPr>
      <p:grpSpPr>
        <a:xfrm>
          <a:off x="0" y="0"/>
          <a:ext cx="0" cy="0"/>
          <a:chOff x="0" y="0"/>
          <a:chExt cx="0" cy="0"/>
        </a:xfrm>
      </p:grpSpPr>
      <p:sp>
        <p:nvSpPr>
          <p:cNvPr id="375" name="Shape 375"/>
          <p:cNvSpPr txBox="1"/>
          <p:nvPr>
            <p:ph type="title"/>
          </p:nvPr>
        </p:nvSpPr>
        <p:spPr>
          <a:xfrm>
            <a:off x="1295401" y="982132"/>
            <a:ext cx="9601200" cy="1303800"/>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lang="en-US"/>
              <a:t>Recruitment</a:t>
            </a:r>
          </a:p>
        </p:txBody>
      </p:sp>
      <p:pic>
        <p:nvPicPr>
          <p:cNvPr id="376" name="Shape 376"/>
          <p:cNvPicPr preferRelativeResize="0"/>
          <p:nvPr/>
        </p:nvPicPr>
        <p:blipFill>
          <a:blip r:embed="rId3">
            <a:alphaModFix/>
          </a:blip>
          <a:stretch>
            <a:fillRect/>
          </a:stretch>
        </p:blipFill>
        <p:spPr>
          <a:xfrm>
            <a:off x="1078925" y="2655425"/>
            <a:ext cx="2552700" cy="1866900"/>
          </a:xfrm>
          <a:prstGeom prst="rect">
            <a:avLst/>
          </a:prstGeom>
          <a:noFill/>
          <a:ln>
            <a:noFill/>
          </a:ln>
        </p:spPr>
      </p:pic>
      <p:pic>
        <p:nvPicPr>
          <p:cNvPr id="377" name="Shape 377"/>
          <p:cNvPicPr preferRelativeResize="0"/>
          <p:nvPr/>
        </p:nvPicPr>
        <p:blipFill>
          <a:blip r:embed="rId4">
            <a:alphaModFix/>
          </a:blip>
          <a:stretch>
            <a:fillRect/>
          </a:stretch>
        </p:blipFill>
        <p:spPr>
          <a:xfrm>
            <a:off x="2661599" y="4222874"/>
            <a:ext cx="3760682" cy="1866899"/>
          </a:xfrm>
          <a:prstGeom prst="rect">
            <a:avLst/>
          </a:prstGeom>
          <a:noFill/>
          <a:ln>
            <a:noFill/>
          </a:ln>
        </p:spPr>
      </p:pic>
      <p:pic>
        <p:nvPicPr>
          <p:cNvPr id="378" name="Shape 378"/>
          <p:cNvPicPr preferRelativeResize="0"/>
          <p:nvPr/>
        </p:nvPicPr>
        <p:blipFill>
          <a:blip r:embed="rId5">
            <a:alphaModFix/>
          </a:blip>
          <a:stretch>
            <a:fillRect/>
          </a:stretch>
        </p:blipFill>
        <p:spPr>
          <a:xfrm>
            <a:off x="6554275" y="2746400"/>
            <a:ext cx="4342325" cy="31372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 name="Shape 382"/>
        <p:cNvGrpSpPr/>
        <p:nvPr/>
      </p:nvGrpSpPr>
      <p:grpSpPr>
        <a:xfrm>
          <a:off x="0" y="0"/>
          <a:ext cx="0" cy="0"/>
          <a:chOff x="0" y="0"/>
          <a:chExt cx="0" cy="0"/>
        </a:xfrm>
      </p:grpSpPr>
      <p:sp>
        <p:nvSpPr>
          <p:cNvPr id="383" name="Shape 383"/>
          <p:cNvSpPr txBox="1"/>
          <p:nvPr>
            <p:ph type="title"/>
          </p:nvPr>
        </p:nvSpPr>
        <p:spPr>
          <a:xfrm>
            <a:off x="1295401" y="982132"/>
            <a:ext cx="9601196" cy="1303867"/>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lang="en-US"/>
              <a:t>Participants</a:t>
            </a:r>
          </a:p>
        </p:txBody>
      </p:sp>
      <p:sp>
        <p:nvSpPr>
          <p:cNvPr id="384" name="Shape 384"/>
          <p:cNvSpPr txBox="1"/>
          <p:nvPr>
            <p:ph idx="1" type="body"/>
          </p:nvPr>
        </p:nvSpPr>
        <p:spPr>
          <a:xfrm>
            <a:off x="1295400" y="2556925"/>
            <a:ext cx="1965600" cy="544500"/>
          </a:xfrm>
          <a:prstGeom prst="rect">
            <a:avLst/>
          </a:prstGeom>
          <a:noFill/>
          <a:ln>
            <a:noFill/>
          </a:ln>
        </p:spPr>
        <p:txBody>
          <a:bodyPr anchorCtr="0" anchor="t" bIns="45700" lIns="91425" rIns="91425" tIns="45700">
            <a:noAutofit/>
          </a:bodyPr>
          <a:lstStyle/>
          <a:p>
            <a:pPr indent="-285750" lvl="0" marL="285750" marR="0" rtl="0" algn="l">
              <a:spcBef>
                <a:spcPts val="0"/>
              </a:spcBef>
              <a:spcAft>
                <a:spcPts val="0"/>
              </a:spcAft>
              <a:buClr>
                <a:schemeClr val="accent1"/>
              </a:buClr>
              <a:buSzPct val="115000"/>
              <a:buFont typeface="Arial"/>
              <a:buNone/>
            </a:pPr>
            <a:r>
              <a:rPr lang="en-US"/>
              <a:t>Participant 1</a:t>
            </a:r>
          </a:p>
        </p:txBody>
      </p:sp>
      <p:sp>
        <p:nvSpPr>
          <p:cNvPr id="385" name="Shape 385"/>
          <p:cNvSpPr txBox="1"/>
          <p:nvPr>
            <p:ph idx="1" type="body"/>
          </p:nvPr>
        </p:nvSpPr>
        <p:spPr>
          <a:xfrm>
            <a:off x="6451375" y="2556925"/>
            <a:ext cx="1965600" cy="544500"/>
          </a:xfrm>
          <a:prstGeom prst="rect">
            <a:avLst/>
          </a:prstGeom>
          <a:noFill/>
          <a:ln>
            <a:noFill/>
          </a:ln>
        </p:spPr>
        <p:txBody>
          <a:bodyPr anchorCtr="0" anchor="t" bIns="45700" lIns="91425" rIns="91425" tIns="45700">
            <a:noAutofit/>
          </a:bodyPr>
          <a:lstStyle/>
          <a:p>
            <a:pPr indent="-285750" lvl="0" marL="285750" marR="0" rtl="0" algn="ctr">
              <a:spcBef>
                <a:spcPts val="0"/>
              </a:spcBef>
              <a:spcAft>
                <a:spcPts val="0"/>
              </a:spcAft>
              <a:buClr>
                <a:schemeClr val="accent1"/>
              </a:buClr>
              <a:buSzPct val="115000"/>
              <a:buFont typeface="Arial"/>
              <a:buNone/>
            </a:pPr>
            <a:r>
              <a:rPr lang="en-US"/>
              <a:t>Participant 2</a:t>
            </a:r>
          </a:p>
        </p:txBody>
      </p:sp>
      <p:pic>
        <p:nvPicPr>
          <p:cNvPr id="386" name="Shape 386"/>
          <p:cNvPicPr preferRelativeResize="0"/>
          <p:nvPr/>
        </p:nvPicPr>
        <p:blipFill>
          <a:blip r:embed="rId3">
            <a:alphaModFix/>
          </a:blip>
          <a:stretch>
            <a:fillRect/>
          </a:stretch>
        </p:blipFill>
        <p:spPr>
          <a:xfrm>
            <a:off x="1452324" y="3221854"/>
            <a:ext cx="1651749" cy="2744224"/>
          </a:xfrm>
          <a:prstGeom prst="rect">
            <a:avLst/>
          </a:prstGeom>
          <a:noFill/>
          <a:ln>
            <a:noFill/>
          </a:ln>
        </p:spPr>
      </p:pic>
      <p:pic>
        <p:nvPicPr>
          <p:cNvPr descr="IMG_0503.JPG" id="387" name="Shape 387"/>
          <p:cNvPicPr preferRelativeResize="0"/>
          <p:nvPr/>
        </p:nvPicPr>
        <p:blipFill>
          <a:blip r:embed="rId4">
            <a:alphaModFix/>
          </a:blip>
          <a:stretch>
            <a:fillRect/>
          </a:stretch>
        </p:blipFill>
        <p:spPr>
          <a:xfrm>
            <a:off x="6451362" y="3221849"/>
            <a:ext cx="2166773" cy="2889026"/>
          </a:xfrm>
          <a:prstGeom prst="rect">
            <a:avLst/>
          </a:prstGeom>
          <a:noFill/>
          <a:ln>
            <a:noFill/>
          </a:ln>
        </p:spPr>
      </p:pic>
      <p:sp>
        <p:nvSpPr>
          <p:cNvPr id="388" name="Shape 388"/>
          <p:cNvSpPr txBox="1"/>
          <p:nvPr>
            <p:ph idx="1" type="body"/>
          </p:nvPr>
        </p:nvSpPr>
        <p:spPr>
          <a:xfrm>
            <a:off x="4795800" y="2005950"/>
            <a:ext cx="2484300" cy="544500"/>
          </a:xfrm>
          <a:prstGeom prst="rect">
            <a:avLst/>
          </a:prstGeom>
          <a:noFill/>
          <a:ln>
            <a:noFill/>
          </a:ln>
        </p:spPr>
        <p:txBody>
          <a:bodyPr anchorCtr="0" anchor="t" bIns="45700" lIns="91425" rIns="91425" tIns="45700">
            <a:noAutofit/>
          </a:bodyPr>
          <a:lstStyle/>
          <a:p>
            <a:pPr indent="-285750" lvl="0" marL="285750" marR="0" rtl="0" algn="l">
              <a:spcBef>
                <a:spcPts val="0"/>
              </a:spcBef>
              <a:spcAft>
                <a:spcPts val="0"/>
              </a:spcAft>
              <a:buClr>
                <a:schemeClr val="accent1"/>
              </a:buClr>
              <a:buSzPct val="115000"/>
              <a:buFont typeface="Arial"/>
              <a:buNone/>
            </a:pPr>
            <a:r>
              <a:rPr lang="en-US"/>
              <a:t>Participants 1&amp;2</a:t>
            </a:r>
          </a:p>
        </p:txBody>
      </p:sp>
      <p:sp>
        <p:nvSpPr>
          <p:cNvPr id="389" name="Shape 389"/>
          <p:cNvSpPr txBox="1"/>
          <p:nvPr/>
        </p:nvSpPr>
        <p:spPr>
          <a:xfrm>
            <a:off x="3261000" y="3221850"/>
            <a:ext cx="3138900" cy="1834200"/>
          </a:xfrm>
          <a:prstGeom prst="rect">
            <a:avLst/>
          </a:prstGeom>
          <a:noFill/>
          <a:ln>
            <a:noFill/>
          </a:ln>
        </p:spPr>
        <p:txBody>
          <a:bodyPr anchorCtr="0" anchor="t" bIns="91425" lIns="91425" rIns="91425" tIns="91425">
            <a:noAutofit/>
          </a:bodyPr>
          <a:lstStyle/>
          <a:p>
            <a:pPr lvl="0" rtl="0">
              <a:spcBef>
                <a:spcPts val="0"/>
              </a:spcBef>
              <a:buNone/>
            </a:pPr>
            <a:r>
              <a:rPr lang="en-US" sz="2400" u="sng"/>
              <a:t>QUICK TAKES</a:t>
            </a:r>
          </a:p>
          <a:p>
            <a:pPr indent="-355600" lvl="0" marL="457200" rtl="0">
              <a:spcBef>
                <a:spcPts val="0"/>
              </a:spcBef>
              <a:buSzPct val="100000"/>
              <a:buChar char="●"/>
            </a:pPr>
            <a:r>
              <a:rPr lang="en-US" sz="2000"/>
              <a:t>early-60’s</a:t>
            </a:r>
          </a:p>
          <a:p>
            <a:pPr indent="-355600" lvl="0" marL="457200" rtl="0">
              <a:spcBef>
                <a:spcPts val="0"/>
              </a:spcBef>
              <a:buSzPct val="100000"/>
              <a:buChar char="●"/>
            </a:pPr>
            <a:r>
              <a:rPr lang="en-US" sz="2000"/>
              <a:t>gluten and dairy allergies</a:t>
            </a:r>
          </a:p>
          <a:p>
            <a:pPr indent="-355600" lvl="0" marL="457200" rtl="0">
              <a:spcBef>
                <a:spcPts val="0"/>
              </a:spcBef>
              <a:buSzPct val="100000"/>
              <a:buChar char="●"/>
            </a:pPr>
            <a:r>
              <a:rPr lang="en-US" sz="2000"/>
              <a:t>LOW tech savvy</a:t>
            </a:r>
          </a:p>
          <a:p>
            <a:pPr indent="-355600" lvl="0" marL="457200" rtl="0">
              <a:spcBef>
                <a:spcPts val="0"/>
              </a:spcBef>
              <a:buSzPct val="100000"/>
              <a:buChar char="●"/>
            </a:pPr>
            <a:r>
              <a:rPr lang="en-US" sz="2000"/>
              <a:t>low on social scale</a:t>
            </a:r>
          </a:p>
          <a:p>
            <a:pPr lvl="0" rtl="0">
              <a:spcBef>
                <a:spcPts val="0"/>
              </a:spcBef>
              <a:buNone/>
            </a:pPr>
            <a:r>
              <a:t/>
            </a:r>
            <a:endParaRPr sz="2000"/>
          </a:p>
          <a:p>
            <a:pPr indent="-355600" lvl="0" marL="457200" rtl="0">
              <a:spcBef>
                <a:spcPts val="0"/>
              </a:spcBef>
              <a:buSzPct val="100000"/>
              <a:buChar char="●"/>
            </a:pPr>
            <a:r>
              <a:rPr lang="en-US" sz="2000"/>
              <a:t>WF cereal aisle</a:t>
            </a:r>
          </a:p>
        </p:txBody>
      </p:sp>
      <p:sp>
        <p:nvSpPr>
          <p:cNvPr id="390" name="Shape 390"/>
          <p:cNvSpPr txBox="1"/>
          <p:nvPr/>
        </p:nvSpPr>
        <p:spPr>
          <a:xfrm>
            <a:off x="8669600" y="3221850"/>
            <a:ext cx="3138900" cy="2117400"/>
          </a:xfrm>
          <a:prstGeom prst="rect">
            <a:avLst/>
          </a:prstGeom>
          <a:noFill/>
          <a:ln>
            <a:noFill/>
          </a:ln>
        </p:spPr>
        <p:txBody>
          <a:bodyPr anchorCtr="0" anchor="t" bIns="91425" lIns="91425" rIns="91425" tIns="91425">
            <a:noAutofit/>
          </a:bodyPr>
          <a:lstStyle/>
          <a:p>
            <a:pPr lvl="0" rtl="0">
              <a:spcBef>
                <a:spcPts val="0"/>
              </a:spcBef>
              <a:buNone/>
            </a:pPr>
            <a:r>
              <a:rPr lang="en-US" sz="2400" u="sng"/>
              <a:t>QUICK TAKES</a:t>
            </a:r>
          </a:p>
          <a:p>
            <a:pPr indent="-355600" lvl="0" marL="457200" rtl="0">
              <a:spcBef>
                <a:spcPts val="0"/>
              </a:spcBef>
              <a:buSzPct val="100000"/>
              <a:buChar char="●"/>
            </a:pPr>
            <a:r>
              <a:rPr lang="en-US" sz="2000"/>
              <a:t>late</a:t>
            </a:r>
            <a:r>
              <a:rPr lang="en-US" sz="2000"/>
              <a:t>-20’s</a:t>
            </a:r>
          </a:p>
          <a:p>
            <a:pPr indent="-355600" lvl="0" marL="457200" rtl="0">
              <a:spcBef>
                <a:spcPts val="0"/>
              </a:spcBef>
              <a:buSzPct val="100000"/>
              <a:buChar char="●"/>
            </a:pPr>
            <a:r>
              <a:rPr lang="en-US" sz="2000"/>
              <a:t>vegetarian; dairy allergy</a:t>
            </a:r>
          </a:p>
          <a:p>
            <a:pPr indent="-355600" lvl="0" marL="457200" rtl="0">
              <a:spcBef>
                <a:spcPts val="0"/>
              </a:spcBef>
              <a:buSzPct val="100000"/>
              <a:buChar char="●"/>
            </a:pPr>
            <a:r>
              <a:rPr lang="en-US" sz="2000"/>
              <a:t>high tech savvy</a:t>
            </a:r>
          </a:p>
          <a:p>
            <a:pPr indent="-355600" lvl="0" marL="457200" rtl="0">
              <a:spcBef>
                <a:spcPts val="0"/>
              </a:spcBef>
              <a:buSzPct val="100000"/>
              <a:buChar char="●"/>
            </a:pPr>
            <a:r>
              <a:rPr lang="en-US" sz="2000"/>
              <a:t>high on social scale</a:t>
            </a:r>
          </a:p>
          <a:p>
            <a:pPr lvl="0" rtl="0">
              <a:spcBef>
                <a:spcPts val="0"/>
              </a:spcBef>
              <a:buNone/>
            </a:pPr>
            <a:r>
              <a:t/>
            </a:r>
            <a:endParaRPr sz="2000"/>
          </a:p>
          <a:p>
            <a:pPr indent="-355600" lvl="0" marL="457200" rtl="0">
              <a:spcBef>
                <a:spcPts val="0"/>
              </a:spcBef>
              <a:buSzPct val="100000"/>
              <a:buChar char="●"/>
            </a:pPr>
            <a:r>
              <a:rPr lang="en-US" sz="2000"/>
              <a:t>WF hot food section</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4" name="Shape 394"/>
        <p:cNvGrpSpPr/>
        <p:nvPr/>
      </p:nvGrpSpPr>
      <p:grpSpPr>
        <a:xfrm>
          <a:off x="0" y="0"/>
          <a:ext cx="0" cy="0"/>
          <a:chOff x="0" y="0"/>
          <a:chExt cx="0" cy="0"/>
        </a:xfrm>
      </p:grpSpPr>
      <p:sp>
        <p:nvSpPr>
          <p:cNvPr id="395" name="Shape 395"/>
          <p:cNvSpPr txBox="1"/>
          <p:nvPr>
            <p:ph type="title"/>
          </p:nvPr>
        </p:nvSpPr>
        <p:spPr>
          <a:xfrm>
            <a:off x="1295401" y="982132"/>
            <a:ext cx="9601200" cy="1303800"/>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lang="en-US"/>
              <a:t>Participants</a:t>
            </a:r>
          </a:p>
        </p:txBody>
      </p:sp>
      <p:sp>
        <p:nvSpPr>
          <p:cNvPr id="396" name="Shape 396"/>
          <p:cNvSpPr txBox="1"/>
          <p:nvPr>
            <p:ph idx="1" type="body"/>
          </p:nvPr>
        </p:nvSpPr>
        <p:spPr>
          <a:xfrm>
            <a:off x="5113200" y="2005950"/>
            <a:ext cx="1965600" cy="544500"/>
          </a:xfrm>
          <a:prstGeom prst="rect">
            <a:avLst/>
          </a:prstGeom>
          <a:noFill/>
          <a:ln>
            <a:noFill/>
          </a:ln>
        </p:spPr>
        <p:txBody>
          <a:bodyPr anchorCtr="0" anchor="t" bIns="45700" lIns="91425" rIns="91425" tIns="45700">
            <a:noAutofit/>
          </a:bodyPr>
          <a:lstStyle/>
          <a:p>
            <a:pPr indent="-285750" lvl="0" marL="285750" marR="0" rtl="0" algn="l">
              <a:spcBef>
                <a:spcPts val="0"/>
              </a:spcBef>
              <a:spcAft>
                <a:spcPts val="0"/>
              </a:spcAft>
              <a:buClr>
                <a:schemeClr val="accent1"/>
              </a:buClr>
              <a:buSzPct val="115000"/>
              <a:buFont typeface="Arial"/>
              <a:buNone/>
            </a:pPr>
            <a:r>
              <a:rPr lang="en-US"/>
              <a:t>Participant 3</a:t>
            </a:r>
          </a:p>
        </p:txBody>
      </p:sp>
      <p:pic>
        <p:nvPicPr>
          <p:cNvPr id="397" name="Shape 397"/>
          <p:cNvPicPr preferRelativeResize="0"/>
          <p:nvPr/>
        </p:nvPicPr>
        <p:blipFill>
          <a:blip r:embed="rId3">
            <a:alphaModFix/>
          </a:blip>
          <a:stretch>
            <a:fillRect/>
          </a:stretch>
        </p:blipFill>
        <p:spPr>
          <a:xfrm>
            <a:off x="2009762" y="2967599"/>
            <a:ext cx="3103449" cy="2909475"/>
          </a:xfrm>
          <a:prstGeom prst="rect">
            <a:avLst/>
          </a:prstGeom>
          <a:noFill/>
          <a:ln>
            <a:noFill/>
          </a:ln>
        </p:spPr>
      </p:pic>
      <p:sp>
        <p:nvSpPr>
          <p:cNvPr id="398" name="Shape 398"/>
          <p:cNvSpPr txBox="1"/>
          <p:nvPr/>
        </p:nvSpPr>
        <p:spPr>
          <a:xfrm>
            <a:off x="6314700" y="4178625"/>
            <a:ext cx="3787500" cy="1834200"/>
          </a:xfrm>
          <a:prstGeom prst="rect">
            <a:avLst/>
          </a:prstGeom>
          <a:noFill/>
          <a:ln>
            <a:noFill/>
          </a:ln>
        </p:spPr>
        <p:txBody>
          <a:bodyPr anchorCtr="0" anchor="t" bIns="91425" lIns="91425" rIns="91425" tIns="91425">
            <a:noAutofit/>
          </a:bodyPr>
          <a:lstStyle/>
          <a:p>
            <a:pPr lvl="0">
              <a:spcBef>
                <a:spcPts val="0"/>
              </a:spcBef>
              <a:buNone/>
            </a:pPr>
            <a:r>
              <a:rPr lang="en-US" sz="2400" u="sng"/>
              <a:t>QUICK TAKES</a:t>
            </a:r>
          </a:p>
          <a:p>
            <a:pPr indent="-355600" lvl="0" marL="457200" rtl="0">
              <a:spcBef>
                <a:spcPts val="0"/>
              </a:spcBef>
              <a:buSzPct val="100000"/>
              <a:buChar char="●"/>
            </a:pPr>
            <a:r>
              <a:rPr lang="en-US" sz="2000"/>
              <a:t>late-50’s</a:t>
            </a:r>
          </a:p>
          <a:p>
            <a:pPr indent="-355600" lvl="0" marL="457200" rtl="0">
              <a:spcBef>
                <a:spcPts val="0"/>
              </a:spcBef>
              <a:buSzPct val="100000"/>
              <a:buChar char="●"/>
            </a:pPr>
            <a:r>
              <a:rPr lang="en-US" sz="2000"/>
              <a:t>dairy and caffeine allergies</a:t>
            </a:r>
          </a:p>
          <a:p>
            <a:pPr indent="-355600" lvl="0" marL="457200" rtl="0">
              <a:spcBef>
                <a:spcPts val="0"/>
              </a:spcBef>
              <a:buSzPct val="100000"/>
              <a:buChar char="●"/>
            </a:pPr>
            <a:r>
              <a:rPr lang="en-US" sz="2000"/>
              <a:t>med/low tech savviness</a:t>
            </a:r>
          </a:p>
          <a:p>
            <a:pPr indent="-355600" lvl="0" marL="457200" rtl="0">
              <a:spcBef>
                <a:spcPts val="0"/>
              </a:spcBef>
              <a:buSzPct val="100000"/>
              <a:buChar char="●"/>
            </a:pPr>
            <a:r>
              <a:rPr lang="en-US" sz="2000"/>
              <a:t>med/low social</a:t>
            </a:r>
          </a:p>
        </p:txBody>
      </p:sp>
      <p:pic>
        <p:nvPicPr>
          <p:cNvPr id="399" name="Shape 399"/>
          <p:cNvPicPr preferRelativeResize="0"/>
          <p:nvPr/>
        </p:nvPicPr>
        <p:blipFill rotWithShape="1">
          <a:blip r:embed="rId4">
            <a:alphaModFix/>
          </a:blip>
          <a:srcRect b="25289" l="8604" r="9521" t="50133"/>
          <a:stretch/>
        </p:blipFill>
        <p:spPr>
          <a:xfrm>
            <a:off x="5520299" y="2781574"/>
            <a:ext cx="5376300" cy="1165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ph type="title"/>
          </p:nvPr>
        </p:nvSpPr>
        <p:spPr>
          <a:xfrm>
            <a:off x="1295401" y="982132"/>
            <a:ext cx="9601196" cy="1303867"/>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b="0" i="0" lang="en-US" sz="4400" u="none" cap="none" strike="noStrike">
                <a:solidFill>
                  <a:srgbClr val="262626"/>
                </a:solidFill>
                <a:latin typeface="Garamond"/>
                <a:ea typeface="Garamond"/>
                <a:cs typeface="Garamond"/>
                <a:sym typeface="Garamond"/>
              </a:rPr>
              <a:t>Talking Points</a:t>
            </a:r>
          </a:p>
        </p:txBody>
      </p:sp>
      <p:sp>
        <p:nvSpPr>
          <p:cNvPr id="171" name="Shape 171"/>
          <p:cNvSpPr txBox="1"/>
          <p:nvPr>
            <p:ph idx="1" type="body"/>
          </p:nvPr>
        </p:nvSpPr>
        <p:spPr>
          <a:xfrm>
            <a:off x="1295400" y="2556932"/>
            <a:ext cx="9601196" cy="3318936"/>
          </a:xfrm>
          <a:prstGeom prst="rect">
            <a:avLst/>
          </a:prstGeom>
          <a:noFill/>
          <a:ln>
            <a:noFill/>
          </a:ln>
        </p:spPr>
        <p:txBody>
          <a:bodyPr anchorCtr="0" anchor="t" bIns="45700" lIns="91425" rIns="91425" tIns="45700">
            <a:noAutofit/>
          </a:bodyPr>
          <a:lstStyle/>
          <a:p>
            <a:pPr indent="-285750" lvl="0" marL="285750" marR="0" rtl="0" algn="l">
              <a:spcBef>
                <a:spcPts val="0"/>
              </a:spcBef>
              <a:spcAft>
                <a:spcPts val="0"/>
              </a:spcAft>
              <a:buClr>
                <a:schemeClr val="accent1"/>
              </a:buClr>
              <a:buSzPct val="115000"/>
              <a:buFont typeface="Arial"/>
              <a:buChar char="•"/>
            </a:pPr>
            <a:r>
              <a:rPr b="0" i="0" lang="en-US" sz="2400" u="none" cap="none" strike="noStrike">
                <a:solidFill>
                  <a:srgbClr val="262626"/>
                </a:solidFill>
                <a:latin typeface="Garamond"/>
                <a:ea typeface="Garamond"/>
                <a:cs typeface="Garamond"/>
                <a:sym typeface="Garamond"/>
              </a:rPr>
              <a:t>What do we want to do? – the meet</a:t>
            </a:r>
            <a:r>
              <a:rPr b="0" i="0" lang="en-US" sz="2800" u="none" cap="none" strike="noStrike">
                <a:solidFill>
                  <a:srgbClr val="262626"/>
                </a:solidFill>
                <a:latin typeface="Dancing Script"/>
                <a:ea typeface="Dancing Script"/>
                <a:cs typeface="Dancing Script"/>
                <a:sym typeface="Dancing Script"/>
              </a:rPr>
              <a:t>chew</a:t>
            </a:r>
            <a:r>
              <a:rPr b="0" i="0" lang="en-US" sz="2400" u="none" cap="none" strike="noStrike">
                <a:solidFill>
                  <a:srgbClr val="262626"/>
                </a:solidFill>
                <a:latin typeface="Garamond"/>
                <a:ea typeface="Garamond"/>
                <a:cs typeface="Garamond"/>
                <a:sym typeface="Garamond"/>
              </a:rPr>
              <a:t>there mission</a:t>
            </a:r>
          </a:p>
          <a:p>
            <a:pPr indent="-285750" lvl="0" marL="285750" marR="0" rtl="0" algn="l">
              <a:spcBef>
                <a:spcPts val="1080"/>
              </a:spcBef>
              <a:spcAft>
                <a:spcPts val="0"/>
              </a:spcAft>
              <a:buClr>
                <a:schemeClr val="accent1"/>
              </a:buClr>
              <a:buSzPct val="115000"/>
              <a:buFont typeface="Arial"/>
              <a:buChar char="•"/>
            </a:pPr>
            <a:r>
              <a:rPr b="0" i="0" lang="en-US" sz="2400" u="none" cap="none" strike="noStrike">
                <a:solidFill>
                  <a:srgbClr val="262626"/>
                </a:solidFill>
                <a:latin typeface="Garamond"/>
                <a:ea typeface="Garamond"/>
                <a:cs typeface="Garamond"/>
                <a:sym typeface="Garamond"/>
              </a:rPr>
              <a:t>How are we going to do it? - design process</a:t>
            </a:r>
          </a:p>
          <a:p>
            <a:pPr indent="-285750" lvl="0" marL="285750" marR="0" rtl="0" algn="l">
              <a:spcBef>
                <a:spcPts val="1080"/>
              </a:spcBef>
              <a:spcAft>
                <a:spcPts val="0"/>
              </a:spcAft>
              <a:buClr>
                <a:schemeClr val="accent1"/>
              </a:buClr>
              <a:buSzPct val="115000"/>
              <a:buFont typeface="Arial"/>
              <a:buChar char="•"/>
            </a:pPr>
            <a:r>
              <a:rPr b="0" i="0" lang="en-US" sz="2400" u="none" cap="none" strike="noStrike">
                <a:solidFill>
                  <a:srgbClr val="262626"/>
                </a:solidFill>
                <a:latin typeface="Garamond"/>
                <a:ea typeface="Garamond"/>
                <a:cs typeface="Garamond"/>
                <a:sym typeface="Garamond"/>
              </a:rPr>
              <a:t>From paper to…more paper – meet our prototype</a:t>
            </a:r>
          </a:p>
          <a:p>
            <a:pPr indent="-285750" lvl="0" marL="285750" marR="0" rtl="0" algn="l">
              <a:spcBef>
                <a:spcPts val="1080"/>
              </a:spcBef>
              <a:spcAft>
                <a:spcPts val="0"/>
              </a:spcAft>
              <a:buClr>
                <a:schemeClr val="accent1"/>
              </a:buClr>
              <a:buSzPct val="115000"/>
              <a:buFont typeface="Arial"/>
              <a:buChar char="•"/>
            </a:pPr>
            <a:r>
              <a:rPr b="0" i="0" lang="en-US" sz="2400" u="none" cap="none" strike="noStrike">
                <a:solidFill>
                  <a:srgbClr val="262626"/>
                </a:solidFill>
                <a:latin typeface="Garamond"/>
                <a:ea typeface="Garamond"/>
                <a:cs typeface="Garamond"/>
                <a:sym typeface="Garamond"/>
              </a:rPr>
              <a:t>What we think you</a:t>
            </a:r>
            <a:r>
              <a:rPr lang="en-US"/>
              <a:t>’ll</a:t>
            </a:r>
            <a:r>
              <a:rPr b="0" i="0" lang="en-US" sz="2400" u="none" cap="none" strike="noStrike">
                <a:solidFill>
                  <a:srgbClr val="262626"/>
                </a:solidFill>
                <a:latin typeface="Garamond"/>
                <a:ea typeface="Garamond"/>
                <a:cs typeface="Garamond"/>
                <a:sym typeface="Garamond"/>
              </a:rPr>
              <a:t> do - ta</a:t>
            </a:r>
            <a:r>
              <a:rPr lang="en-US"/>
              <a:t>sk flows</a:t>
            </a:r>
          </a:p>
          <a:p>
            <a:pPr indent="-285750" lvl="0" marL="285750" marR="0" rtl="0" algn="l">
              <a:spcBef>
                <a:spcPts val="1080"/>
              </a:spcBef>
              <a:spcAft>
                <a:spcPts val="0"/>
              </a:spcAft>
              <a:buClr>
                <a:schemeClr val="accent1"/>
              </a:buClr>
              <a:buSzPct val="115000"/>
              <a:buFont typeface="Arial"/>
              <a:buChar char="•"/>
            </a:pPr>
            <a:r>
              <a:rPr lang="en-US"/>
              <a:t>What you actually do</a:t>
            </a:r>
            <a:r>
              <a:rPr b="0" i="0" lang="en-US" sz="2400" u="none" cap="none" strike="noStrike">
                <a:solidFill>
                  <a:srgbClr val="262626"/>
                </a:solidFill>
                <a:latin typeface="Garamond"/>
                <a:ea typeface="Garamond"/>
                <a:cs typeface="Garamond"/>
                <a:sym typeface="Garamond"/>
              </a:rPr>
              <a:t> – testing </a:t>
            </a:r>
          </a:p>
          <a:p>
            <a:pPr indent="-285750" lvl="0" marL="285750" marR="0" rtl="0" algn="l">
              <a:spcBef>
                <a:spcPts val="1080"/>
              </a:spcBef>
              <a:spcAft>
                <a:spcPts val="0"/>
              </a:spcAft>
              <a:buClr>
                <a:schemeClr val="accent1"/>
              </a:buClr>
              <a:buSzPct val="115000"/>
              <a:buFont typeface="Arial"/>
              <a:buChar char="•"/>
            </a:pPr>
            <a:r>
              <a:rPr lang="en-US"/>
              <a:t>Unpacking the results</a:t>
            </a:r>
          </a:p>
          <a:p>
            <a:pPr indent="-285750" lvl="0" marL="285750" marR="0" rtl="0" algn="l">
              <a:spcBef>
                <a:spcPts val="1080"/>
              </a:spcBef>
              <a:spcAft>
                <a:spcPts val="0"/>
              </a:spcAft>
              <a:buClr>
                <a:schemeClr val="accent1"/>
              </a:buClr>
              <a:buSzPct val="115000"/>
              <a:buFont typeface="Arial"/>
              <a:buNone/>
            </a:pPr>
            <a:r>
              <a:t/>
            </a:r>
            <a:endParaRPr b="0" i="0" sz="2400" u="none" cap="none" strike="noStrike">
              <a:solidFill>
                <a:srgbClr val="262626"/>
              </a:solidFill>
              <a:latin typeface="Garamond"/>
              <a:ea typeface="Garamond"/>
              <a:cs typeface="Garamond"/>
              <a:sym typeface="Garamond"/>
            </a:endParaRPr>
          </a:p>
          <a:p>
            <a:pPr indent="-285750" lvl="0" marL="285750" marR="0" rtl="0" algn="l">
              <a:spcBef>
                <a:spcPts val="1080"/>
              </a:spcBef>
              <a:spcAft>
                <a:spcPts val="0"/>
              </a:spcAft>
              <a:buClr>
                <a:schemeClr val="accent1"/>
              </a:buClr>
              <a:buSzPct val="115000"/>
              <a:buFont typeface="Arial"/>
              <a:buNone/>
            </a:pPr>
            <a:r>
              <a:t/>
            </a:r>
            <a:endParaRPr b="0" i="0" sz="2400" u="none" cap="none" strike="noStrike">
              <a:solidFill>
                <a:srgbClr val="262626"/>
              </a:solidFill>
              <a:latin typeface="Garamond"/>
              <a:ea typeface="Garamond"/>
              <a:cs typeface="Garamond"/>
              <a:sym typeface="Garamond"/>
            </a:endParaRPr>
          </a:p>
          <a:p>
            <a:pPr indent="-285750" lvl="0" marL="285750" marR="0" rtl="0" algn="l">
              <a:spcBef>
                <a:spcPts val="1080"/>
              </a:spcBef>
              <a:spcAft>
                <a:spcPts val="0"/>
              </a:spcAft>
              <a:buClr>
                <a:schemeClr val="accent1"/>
              </a:buClr>
              <a:buSzPct val="115000"/>
              <a:buFont typeface="Arial"/>
              <a:buNone/>
            </a:pPr>
            <a:r>
              <a:t/>
            </a:r>
            <a:endParaRPr b="0" i="0" sz="2400" u="none" cap="none" strike="noStrike">
              <a:solidFill>
                <a:srgbClr val="262626"/>
              </a:solidFill>
              <a:latin typeface="Garamond"/>
              <a:ea typeface="Garamond"/>
              <a:cs typeface="Garamond"/>
              <a:sym typeface="Garamon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3" name="Shape 403"/>
        <p:cNvGrpSpPr/>
        <p:nvPr/>
      </p:nvGrpSpPr>
      <p:grpSpPr>
        <a:xfrm>
          <a:off x="0" y="0"/>
          <a:ext cx="0" cy="0"/>
          <a:chOff x="0" y="0"/>
          <a:chExt cx="0" cy="0"/>
        </a:xfrm>
      </p:grpSpPr>
      <p:sp>
        <p:nvSpPr>
          <p:cNvPr id="404" name="Shape 404"/>
          <p:cNvSpPr txBox="1"/>
          <p:nvPr>
            <p:ph type="title"/>
          </p:nvPr>
        </p:nvSpPr>
        <p:spPr>
          <a:xfrm>
            <a:off x="1295401" y="982132"/>
            <a:ext cx="9601200" cy="1303800"/>
          </a:xfrm>
          <a:prstGeom prst="rect">
            <a:avLst/>
          </a:prstGeom>
        </p:spPr>
        <p:txBody>
          <a:bodyPr anchorCtr="0" anchor="ctr" bIns="91425" lIns="91425" rIns="91425" tIns="91425">
            <a:noAutofit/>
          </a:bodyPr>
          <a:lstStyle/>
          <a:p>
            <a:pPr lvl="0">
              <a:spcBef>
                <a:spcPts val="0"/>
              </a:spcBef>
              <a:buNone/>
            </a:pPr>
            <a:r>
              <a:rPr lang="en-US"/>
              <a:t>Measures</a:t>
            </a:r>
          </a:p>
        </p:txBody>
      </p:sp>
      <p:sp>
        <p:nvSpPr>
          <p:cNvPr id="405" name="Shape 405"/>
          <p:cNvSpPr txBox="1"/>
          <p:nvPr>
            <p:ph idx="1" type="body"/>
          </p:nvPr>
        </p:nvSpPr>
        <p:spPr>
          <a:xfrm>
            <a:off x="1295400" y="2556932"/>
            <a:ext cx="9601200" cy="3318900"/>
          </a:xfrm>
          <a:prstGeom prst="rect">
            <a:avLst/>
          </a:prstGeom>
        </p:spPr>
        <p:txBody>
          <a:bodyPr anchorCtr="0" anchor="ctr" bIns="91425" lIns="91425" rIns="91425" tIns="91425">
            <a:noAutofit/>
          </a:bodyPr>
          <a:lstStyle/>
          <a:p>
            <a:pPr indent="-228600" lvl="0" marL="457200" rtl="0" algn="ctr">
              <a:spcBef>
                <a:spcPts val="0"/>
              </a:spcBef>
              <a:buAutoNum type="arabicPeriod"/>
            </a:pPr>
            <a:r>
              <a:rPr lang="en-US"/>
              <a:t>Product and Feature Interest</a:t>
            </a:r>
          </a:p>
          <a:p>
            <a:pPr indent="-228600" lvl="0" marL="457200" rtl="0" algn="ctr">
              <a:spcBef>
                <a:spcPts val="0"/>
              </a:spcBef>
              <a:buAutoNum type="arabicPeriod"/>
            </a:pPr>
            <a:r>
              <a:rPr lang="en-US"/>
              <a:t>Over/Under Featurization</a:t>
            </a:r>
          </a:p>
          <a:p>
            <a:pPr indent="-228600" lvl="0" marL="457200" rtl="0" algn="ctr">
              <a:spcBef>
                <a:spcPts val="0"/>
              </a:spcBef>
              <a:buAutoNum type="arabicPeriod"/>
            </a:pPr>
            <a:r>
              <a:rPr lang="en-US"/>
              <a:t>User-User Communication</a:t>
            </a:r>
          </a:p>
          <a:p>
            <a:pPr indent="-228600" lvl="0" marL="457200" algn="ctr">
              <a:spcBef>
                <a:spcPts val="0"/>
              </a:spcBef>
              <a:buAutoNum type="arabicPeriod"/>
            </a:pPr>
            <a:r>
              <a:rPr lang="en-US"/>
              <a:t>Usability</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9" name="Shape 409"/>
        <p:cNvGrpSpPr/>
        <p:nvPr/>
      </p:nvGrpSpPr>
      <p:grpSpPr>
        <a:xfrm>
          <a:off x="0" y="0"/>
          <a:ext cx="0" cy="0"/>
          <a:chOff x="0" y="0"/>
          <a:chExt cx="0" cy="0"/>
        </a:xfrm>
      </p:grpSpPr>
      <p:sp>
        <p:nvSpPr>
          <p:cNvPr id="410" name="Shape 410"/>
          <p:cNvSpPr txBox="1"/>
          <p:nvPr>
            <p:ph type="title"/>
          </p:nvPr>
        </p:nvSpPr>
        <p:spPr>
          <a:xfrm>
            <a:off x="1295401" y="982132"/>
            <a:ext cx="9601200" cy="1303800"/>
          </a:xfrm>
          <a:prstGeom prst="rect">
            <a:avLst/>
          </a:prstGeom>
        </p:spPr>
        <p:txBody>
          <a:bodyPr anchorCtr="0" anchor="ctr" bIns="91425" lIns="91425" rIns="91425" tIns="91425">
            <a:noAutofit/>
          </a:bodyPr>
          <a:lstStyle/>
          <a:p>
            <a:pPr lvl="0">
              <a:spcBef>
                <a:spcPts val="0"/>
              </a:spcBef>
              <a:buNone/>
            </a:pPr>
            <a:r>
              <a:rPr lang="en-US"/>
              <a:t>Roles, Tasks, &amp; Procedure</a:t>
            </a:r>
          </a:p>
        </p:txBody>
      </p:sp>
      <p:sp>
        <p:nvSpPr>
          <p:cNvPr id="411" name="Shape 411"/>
          <p:cNvSpPr txBox="1"/>
          <p:nvPr/>
        </p:nvSpPr>
        <p:spPr>
          <a:xfrm>
            <a:off x="1401924" y="2646350"/>
            <a:ext cx="4691100" cy="1834200"/>
          </a:xfrm>
          <a:prstGeom prst="rect">
            <a:avLst/>
          </a:prstGeom>
          <a:noFill/>
          <a:ln>
            <a:noFill/>
          </a:ln>
        </p:spPr>
        <p:txBody>
          <a:bodyPr anchorCtr="0" anchor="t" bIns="91425" lIns="91425" rIns="91425" tIns="91425">
            <a:noAutofit/>
          </a:bodyPr>
          <a:lstStyle/>
          <a:p>
            <a:pPr lvl="0" rtl="0" algn="ctr">
              <a:spcBef>
                <a:spcPts val="0"/>
              </a:spcBef>
              <a:buNone/>
            </a:pPr>
            <a:r>
              <a:rPr lang="en-US" sz="2400" u="sng"/>
              <a:t>ROLES</a:t>
            </a:r>
          </a:p>
          <a:p>
            <a:pPr lvl="0" rtl="0">
              <a:spcBef>
                <a:spcPts val="0"/>
              </a:spcBef>
              <a:buNone/>
            </a:pPr>
            <a:r>
              <a:rPr lang="en-US" sz="2400"/>
              <a:t>Lindsey - Script Writer/Facilitator</a:t>
            </a:r>
          </a:p>
          <a:p>
            <a:pPr lvl="0" rtl="0">
              <a:spcBef>
                <a:spcPts val="0"/>
              </a:spcBef>
              <a:buNone/>
            </a:pPr>
            <a:r>
              <a:rPr lang="en-US" sz="2400"/>
              <a:t>Clay - Videographer/Note-Taker &amp; Computer</a:t>
            </a:r>
          </a:p>
          <a:p>
            <a:pPr lvl="0" rtl="0">
              <a:spcBef>
                <a:spcPts val="0"/>
              </a:spcBef>
              <a:buNone/>
            </a:pPr>
            <a:r>
              <a:rPr lang="en-US" sz="2400"/>
              <a:t>Senthil - Computer</a:t>
            </a:r>
          </a:p>
          <a:p>
            <a:pPr lvl="0" rtl="0">
              <a:spcBef>
                <a:spcPts val="0"/>
              </a:spcBef>
              <a:buNone/>
            </a:pPr>
            <a:r>
              <a:rPr lang="en-US" sz="2400"/>
              <a:t>Jesse - Videographer/Note-Taker</a:t>
            </a:r>
          </a:p>
        </p:txBody>
      </p:sp>
      <p:sp>
        <p:nvSpPr>
          <p:cNvPr id="412" name="Shape 412"/>
          <p:cNvSpPr txBox="1"/>
          <p:nvPr/>
        </p:nvSpPr>
        <p:spPr>
          <a:xfrm>
            <a:off x="6735473" y="2646350"/>
            <a:ext cx="4267800" cy="1834200"/>
          </a:xfrm>
          <a:prstGeom prst="rect">
            <a:avLst/>
          </a:prstGeom>
          <a:noFill/>
          <a:ln>
            <a:noFill/>
          </a:ln>
        </p:spPr>
        <p:txBody>
          <a:bodyPr anchorCtr="0" anchor="t" bIns="91425" lIns="91425" rIns="91425" tIns="91425">
            <a:noAutofit/>
          </a:bodyPr>
          <a:lstStyle/>
          <a:p>
            <a:pPr lvl="0" rtl="0" algn="ctr">
              <a:spcBef>
                <a:spcPts val="0"/>
              </a:spcBef>
              <a:buNone/>
            </a:pPr>
            <a:r>
              <a:rPr lang="en-US" sz="2400" u="sng"/>
              <a:t>TASKS</a:t>
            </a:r>
          </a:p>
          <a:p>
            <a:pPr lvl="0" rtl="0">
              <a:spcBef>
                <a:spcPts val="0"/>
              </a:spcBef>
              <a:buNone/>
            </a:pPr>
            <a:r>
              <a:rPr lang="en-US" sz="2400"/>
              <a:t>Simple: Find a Meal</a:t>
            </a:r>
          </a:p>
          <a:p>
            <a:pPr lvl="0" rtl="0">
              <a:spcBef>
                <a:spcPts val="0"/>
              </a:spcBef>
              <a:buNone/>
            </a:pPr>
            <a:r>
              <a:t/>
            </a:r>
            <a:endParaRPr sz="2400"/>
          </a:p>
          <a:p>
            <a:pPr lvl="0" rtl="0">
              <a:spcBef>
                <a:spcPts val="0"/>
              </a:spcBef>
              <a:buNone/>
            </a:pPr>
            <a:r>
              <a:rPr lang="en-US" sz="2400"/>
              <a:t>Moderate: Join a Group/Event</a:t>
            </a:r>
          </a:p>
          <a:p>
            <a:pPr lvl="0" rtl="0">
              <a:spcBef>
                <a:spcPts val="0"/>
              </a:spcBef>
              <a:buNone/>
            </a:pPr>
            <a:r>
              <a:t/>
            </a:r>
            <a:endParaRPr sz="2400"/>
          </a:p>
          <a:p>
            <a:pPr lvl="0" rtl="0">
              <a:spcBef>
                <a:spcPts val="0"/>
              </a:spcBef>
              <a:buNone/>
            </a:pPr>
            <a:r>
              <a:rPr lang="en-US" sz="2400"/>
              <a:t>Complex: Host an Event</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6" name="Shape 416"/>
        <p:cNvGrpSpPr/>
        <p:nvPr/>
      </p:nvGrpSpPr>
      <p:grpSpPr>
        <a:xfrm>
          <a:off x="0" y="0"/>
          <a:ext cx="0" cy="0"/>
          <a:chOff x="0" y="0"/>
          <a:chExt cx="0" cy="0"/>
        </a:xfrm>
      </p:grpSpPr>
      <p:sp>
        <p:nvSpPr>
          <p:cNvPr id="417" name="Shape 417"/>
          <p:cNvSpPr txBox="1"/>
          <p:nvPr>
            <p:ph type="title"/>
          </p:nvPr>
        </p:nvSpPr>
        <p:spPr>
          <a:xfrm>
            <a:off x="1295401" y="982132"/>
            <a:ext cx="9601200" cy="1303800"/>
          </a:xfrm>
          <a:prstGeom prst="rect">
            <a:avLst/>
          </a:prstGeom>
        </p:spPr>
        <p:txBody>
          <a:bodyPr anchorCtr="0" anchor="ctr" bIns="91425" lIns="91425" rIns="91425" tIns="91425">
            <a:noAutofit/>
          </a:bodyPr>
          <a:lstStyle/>
          <a:p>
            <a:pPr lvl="0">
              <a:spcBef>
                <a:spcPts val="0"/>
              </a:spcBef>
              <a:buNone/>
            </a:pPr>
            <a:r>
              <a:rPr lang="en-US"/>
              <a:t>Task 1</a:t>
            </a:r>
          </a:p>
        </p:txBody>
      </p:sp>
      <p:sp>
        <p:nvSpPr>
          <p:cNvPr id="418" name="Shape 418"/>
          <p:cNvSpPr txBox="1"/>
          <p:nvPr>
            <p:ph idx="1" type="body"/>
          </p:nvPr>
        </p:nvSpPr>
        <p:spPr>
          <a:xfrm>
            <a:off x="3325100" y="2012625"/>
            <a:ext cx="5371200" cy="544500"/>
          </a:xfrm>
          <a:prstGeom prst="rect">
            <a:avLst/>
          </a:prstGeom>
          <a:noFill/>
          <a:ln>
            <a:noFill/>
          </a:ln>
        </p:spPr>
        <p:txBody>
          <a:bodyPr anchorCtr="0" anchor="t" bIns="45700" lIns="91425" rIns="91425" tIns="45700">
            <a:noAutofit/>
          </a:bodyPr>
          <a:lstStyle/>
          <a:p>
            <a:pPr indent="-285750" lvl="0" marL="285750" marR="0" rtl="0" algn="ctr">
              <a:spcBef>
                <a:spcPts val="0"/>
              </a:spcBef>
              <a:spcAft>
                <a:spcPts val="0"/>
              </a:spcAft>
              <a:buClr>
                <a:schemeClr val="accent1"/>
              </a:buClr>
              <a:buSzPct val="115000"/>
              <a:buFont typeface="Arial"/>
              <a:buNone/>
            </a:pPr>
            <a:r>
              <a:rPr lang="en-US"/>
              <a:t>Locate a convenient diet friendly eatery</a:t>
            </a:r>
          </a:p>
        </p:txBody>
      </p:sp>
      <p:sp>
        <p:nvSpPr>
          <p:cNvPr id="419" name="Shape 419" title="My Movie 1">
            <a:hlinkClick r:id="rId3"/>
          </p:cNvPr>
          <p:cNvSpPr/>
          <p:nvPr/>
        </p:nvSpPr>
        <p:spPr>
          <a:xfrm>
            <a:off x="3724700" y="2673650"/>
            <a:ext cx="4572000" cy="3429000"/>
          </a:xfrm>
          <a:prstGeom prst="rect">
            <a:avLst/>
          </a:prstGeom>
          <a:blipFill>
            <a:blip r:embed="rId4">
              <a:alphaModFix/>
            </a:blip>
            <a:stretch>
              <a:fillRect/>
            </a:stretch>
          </a:blipFill>
          <a:ln>
            <a:noFill/>
          </a:ln>
        </p:spPr>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3" name="Shape 423"/>
        <p:cNvGrpSpPr/>
        <p:nvPr/>
      </p:nvGrpSpPr>
      <p:grpSpPr>
        <a:xfrm>
          <a:off x="0" y="0"/>
          <a:ext cx="0" cy="0"/>
          <a:chOff x="0" y="0"/>
          <a:chExt cx="0" cy="0"/>
        </a:xfrm>
      </p:grpSpPr>
      <p:sp>
        <p:nvSpPr>
          <p:cNvPr id="424" name="Shape 424"/>
          <p:cNvSpPr txBox="1"/>
          <p:nvPr>
            <p:ph type="title"/>
          </p:nvPr>
        </p:nvSpPr>
        <p:spPr>
          <a:xfrm>
            <a:off x="1295401" y="982132"/>
            <a:ext cx="9601200" cy="1303800"/>
          </a:xfrm>
          <a:prstGeom prst="rect">
            <a:avLst/>
          </a:prstGeom>
        </p:spPr>
        <p:txBody>
          <a:bodyPr anchorCtr="0" anchor="ctr" bIns="91425" lIns="91425" rIns="91425" tIns="91425">
            <a:noAutofit/>
          </a:bodyPr>
          <a:lstStyle/>
          <a:p>
            <a:pPr lvl="0" rtl="0">
              <a:spcBef>
                <a:spcPts val="0"/>
              </a:spcBef>
              <a:buNone/>
            </a:pPr>
            <a:r>
              <a:rPr lang="en-US"/>
              <a:t>Task 1 Observations</a:t>
            </a:r>
          </a:p>
        </p:txBody>
      </p:sp>
      <p:sp>
        <p:nvSpPr>
          <p:cNvPr id="425" name="Shape 425"/>
          <p:cNvSpPr txBox="1"/>
          <p:nvPr>
            <p:ph idx="1" type="body"/>
          </p:nvPr>
        </p:nvSpPr>
        <p:spPr>
          <a:xfrm>
            <a:off x="1295400" y="2252132"/>
            <a:ext cx="9601200" cy="3318900"/>
          </a:xfrm>
          <a:prstGeom prst="rect">
            <a:avLst/>
          </a:prstGeom>
        </p:spPr>
        <p:txBody>
          <a:bodyPr anchorCtr="0" anchor="ctr" bIns="91425" lIns="91425" rIns="91425" tIns="91425">
            <a:noAutofit/>
          </a:bodyPr>
          <a:lstStyle/>
          <a:p>
            <a:pPr indent="-419100" lvl="0" marL="457200" rtl="0" algn="ctr">
              <a:spcBef>
                <a:spcPts val="0"/>
              </a:spcBef>
              <a:buSzPct val="100000"/>
              <a:buAutoNum type="arabicPeriod"/>
            </a:pPr>
            <a:r>
              <a:rPr lang="en-US" sz="3000"/>
              <a:t>Different Colored Pins</a:t>
            </a:r>
          </a:p>
          <a:p>
            <a:pPr indent="-419100" lvl="0" marL="457200" rtl="0" algn="ctr">
              <a:spcBef>
                <a:spcPts val="0"/>
              </a:spcBef>
              <a:buSzPct val="100000"/>
              <a:buAutoNum type="arabicPeriod"/>
            </a:pPr>
            <a:r>
              <a:rPr lang="en-US" sz="3000"/>
              <a:t>Search Bar Usage</a:t>
            </a:r>
          </a:p>
          <a:p>
            <a:pPr indent="-419100" lvl="0" marL="457200" rtl="0" algn="ctr">
              <a:spcBef>
                <a:spcPts val="0"/>
              </a:spcBef>
              <a:buSzPct val="100000"/>
              <a:buAutoNum type="arabicPeriod"/>
            </a:pPr>
            <a:r>
              <a:rPr lang="en-US" sz="3000"/>
              <a:t>Clickable Menu</a:t>
            </a:r>
          </a:p>
          <a:p>
            <a:pPr indent="-419100" lvl="0" marL="457200" rtl="0" algn="ctr">
              <a:spcBef>
                <a:spcPts val="0"/>
              </a:spcBef>
              <a:buSzPct val="100000"/>
              <a:buAutoNum type="arabicPeriod"/>
            </a:pPr>
            <a:r>
              <a:rPr lang="en-US" sz="3000"/>
              <a:t>User-User Interaction</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9" name="Shape 429"/>
        <p:cNvGrpSpPr/>
        <p:nvPr/>
      </p:nvGrpSpPr>
      <p:grpSpPr>
        <a:xfrm>
          <a:off x="0" y="0"/>
          <a:ext cx="0" cy="0"/>
          <a:chOff x="0" y="0"/>
          <a:chExt cx="0" cy="0"/>
        </a:xfrm>
      </p:grpSpPr>
      <p:sp>
        <p:nvSpPr>
          <p:cNvPr id="430" name="Shape 430"/>
          <p:cNvSpPr txBox="1"/>
          <p:nvPr>
            <p:ph type="title"/>
          </p:nvPr>
        </p:nvSpPr>
        <p:spPr>
          <a:xfrm>
            <a:off x="1295401" y="982132"/>
            <a:ext cx="9601200" cy="1303800"/>
          </a:xfrm>
          <a:prstGeom prst="rect">
            <a:avLst/>
          </a:prstGeom>
        </p:spPr>
        <p:txBody>
          <a:bodyPr anchorCtr="0" anchor="ctr" bIns="91425" lIns="91425" rIns="91425" tIns="91425">
            <a:noAutofit/>
          </a:bodyPr>
          <a:lstStyle/>
          <a:p>
            <a:pPr lvl="0">
              <a:spcBef>
                <a:spcPts val="0"/>
              </a:spcBef>
              <a:buNone/>
            </a:pPr>
            <a:r>
              <a:rPr lang="en-US"/>
              <a:t>Task 2</a:t>
            </a:r>
          </a:p>
        </p:txBody>
      </p:sp>
      <p:sp>
        <p:nvSpPr>
          <p:cNvPr id="431" name="Shape 431"/>
          <p:cNvSpPr txBox="1"/>
          <p:nvPr>
            <p:ph idx="1" type="body"/>
          </p:nvPr>
        </p:nvSpPr>
        <p:spPr>
          <a:xfrm>
            <a:off x="3612849" y="2012625"/>
            <a:ext cx="4955700" cy="544500"/>
          </a:xfrm>
          <a:prstGeom prst="rect">
            <a:avLst/>
          </a:prstGeom>
          <a:noFill/>
          <a:ln>
            <a:noFill/>
          </a:ln>
        </p:spPr>
        <p:txBody>
          <a:bodyPr anchorCtr="0" anchor="t" bIns="45700" lIns="91425" rIns="91425" tIns="45700">
            <a:noAutofit/>
          </a:bodyPr>
          <a:lstStyle/>
          <a:p>
            <a:pPr indent="-285750" lvl="0" marL="285750" marR="0" rtl="0" algn="ctr">
              <a:spcBef>
                <a:spcPts val="0"/>
              </a:spcBef>
              <a:spcAft>
                <a:spcPts val="0"/>
              </a:spcAft>
              <a:buClr>
                <a:schemeClr val="accent1"/>
              </a:buClr>
              <a:buSzPct val="115000"/>
              <a:buFont typeface="Arial"/>
              <a:buNone/>
            </a:pPr>
            <a:r>
              <a:rPr lang="en-US"/>
              <a:t>Join a Group/Event</a:t>
            </a:r>
          </a:p>
        </p:txBody>
      </p:sp>
      <p:sp>
        <p:nvSpPr>
          <p:cNvPr id="432" name="Shape 432" title="My Movie 2">
            <a:hlinkClick r:id="rId3"/>
          </p:cNvPr>
          <p:cNvSpPr/>
          <p:nvPr/>
        </p:nvSpPr>
        <p:spPr>
          <a:xfrm>
            <a:off x="3804700" y="2557125"/>
            <a:ext cx="4572000" cy="3429000"/>
          </a:xfrm>
          <a:prstGeom prst="rect">
            <a:avLst/>
          </a:prstGeom>
          <a:blipFill>
            <a:blip r:embed="rId4">
              <a:alphaModFix/>
            </a:blip>
            <a:stretch>
              <a:fillRect/>
            </a:stretch>
          </a:blipFill>
          <a:ln>
            <a:noFill/>
          </a:ln>
        </p:spPr>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6" name="Shape 436"/>
        <p:cNvGrpSpPr/>
        <p:nvPr/>
      </p:nvGrpSpPr>
      <p:grpSpPr>
        <a:xfrm>
          <a:off x="0" y="0"/>
          <a:ext cx="0" cy="0"/>
          <a:chOff x="0" y="0"/>
          <a:chExt cx="0" cy="0"/>
        </a:xfrm>
      </p:grpSpPr>
      <p:sp>
        <p:nvSpPr>
          <p:cNvPr id="437" name="Shape 437"/>
          <p:cNvSpPr txBox="1"/>
          <p:nvPr>
            <p:ph type="title"/>
          </p:nvPr>
        </p:nvSpPr>
        <p:spPr>
          <a:xfrm>
            <a:off x="1295401" y="982132"/>
            <a:ext cx="9601200" cy="1303800"/>
          </a:xfrm>
          <a:prstGeom prst="rect">
            <a:avLst/>
          </a:prstGeom>
        </p:spPr>
        <p:txBody>
          <a:bodyPr anchorCtr="0" anchor="ctr" bIns="91425" lIns="91425" rIns="91425" tIns="91425">
            <a:noAutofit/>
          </a:bodyPr>
          <a:lstStyle/>
          <a:p>
            <a:pPr lvl="0" rtl="0">
              <a:spcBef>
                <a:spcPts val="0"/>
              </a:spcBef>
              <a:buNone/>
            </a:pPr>
            <a:r>
              <a:rPr lang="en-US"/>
              <a:t>Task 2 Observations</a:t>
            </a:r>
          </a:p>
        </p:txBody>
      </p:sp>
      <p:sp>
        <p:nvSpPr>
          <p:cNvPr id="438" name="Shape 438"/>
          <p:cNvSpPr txBox="1"/>
          <p:nvPr>
            <p:ph idx="1" type="body"/>
          </p:nvPr>
        </p:nvSpPr>
        <p:spPr>
          <a:xfrm>
            <a:off x="1295400" y="2252132"/>
            <a:ext cx="9601200" cy="3318900"/>
          </a:xfrm>
          <a:prstGeom prst="rect">
            <a:avLst/>
          </a:prstGeom>
        </p:spPr>
        <p:txBody>
          <a:bodyPr anchorCtr="0" anchor="ctr" bIns="91425" lIns="91425" rIns="91425" tIns="91425">
            <a:noAutofit/>
          </a:bodyPr>
          <a:lstStyle/>
          <a:p>
            <a:pPr indent="-419100" lvl="0" marL="457200" rtl="0" algn="ctr">
              <a:spcBef>
                <a:spcPts val="0"/>
              </a:spcBef>
              <a:buSzPct val="100000"/>
              <a:buAutoNum type="arabicPeriod"/>
            </a:pPr>
            <a:r>
              <a:rPr lang="en-US" sz="3000"/>
              <a:t>Search Bar Usage</a:t>
            </a:r>
          </a:p>
          <a:p>
            <a:pPr indent="-419100" lvl="0" marL="457200" rtl="0" algn="ctr">
              <a:spcBef>
                <a:spcPts val="0"/>
              </a:spcBef>
              <a:buSzPct val="100000"/>
              <a:buAutoNum type="arabicPeriod"/>
            </a:pPr>
            <a:r>
              <a:rPr lang="en-US" sz="3000"/>
              <a:t>Strangers vs Friends</a:t>
            </a:r>
          </a:p>
          <a:p>
            <a:pPr indent="-419100" lvl="0" marL="457200" rtl="0" algn="ctr">
              <a:spcBef>
                <a:spcPts val="0"/>
              </a:spcBef>
              <a:buSzPct val="100000"/>
              <a:buAutoNum type="arabicPeriod"/>
            </a:pPr>
            <a:r>
              <a:rPr lang="en-US" sz="3000"/>
              <a:t>Chat Functionality</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2" name="Shape 442"/>
        <p:cNvGrpSpPr/>
        <p:nvPr/>
      </p:nvGrpSpPr>
      <p:grpSpPr>
        <a:xfrm>
          <a:off x="0" y="0"/>
          <a:ext cx="0" cy="0"/>
          <a:chOff x="0" y="0"/>
          <a:chExt cx="0" cy="0"/>
        </a:xfrm>
      </p:grpSpPr>
      <p:sp>
        <p:nvSpPr>
          <p:cNvPr id="443" name="Shape 443"/>
          <p:cNvSpPr txBox="1"/>
          <p:nvPr>
            <p:ph type="title"/>
          </p:nvPr>
        </p:nvSpPr>
        <p:spPr>
          <a:xfrm>
            <a:off x="1295401" y="982132"/>
            <a:ext cx="9601200" cy="1303800"/>
          </a:xfrm>
          <a:prstGeom prst="rect">
            <a:avLst/>
          </a:prstGeom>
        </p:spPr>
        <p:txBody>
          <a:bodyPr anchorCtr="0" anchor="ctr" bIns="91425" lIns="91425" rIns="91425" tIns="91425">
            <a:noAutofit/>
          </a:bodyPr>
          <a:lstStyle/>
          <a:p>
            <a:pPr lvl="0" rtl="0">
              <a:spcBef>
                <a:spcPts val="0"/>
              </a:spcBef>
              <a:buNone/>
            </a:pPr>
            <a:r>
              <a:rPr lang="en-US"/>
              <a:t>Task 3</a:t>
            </a:r>
          </a:p>
        </p:txBody>
      </p:sp>
      <p:sp>
        <p:nvSpPr>
          <p:cNvPr id="444" name="Shape 444"/>
          <p:cNvSpPr txBox="1"/>
          <p:nvPr>
            <p:ph idx="1" type="body"/>
          </p:nvPr>
        </p:nvSpPr>
        <p:spPr>
          <a:xfrm>
            <a:off x="3612849" y="2012625"/>
            <a:ext cx="4955700" cy="544500"/>
          </a:xfrm>
          <a:prstGeom prst="rect">
            <a:avLst/>
          </a:prstGeom>
          <a:noFill/>
          <a:ln>
            <a:noFill/>
          </a:ln>
        </p:spPr>
        <p:txBody>
          <a:bodyPr anchorCtr="0" anchor="t" bIns="45700" lIns="91425" rIns="91425" tIns="45700">
            <a:noAutofit/>
          </a:bodyPr>
          <a:lstStyle/>
          <a:p>
            <a:pPr indent="-285750" lvl="0" marL="285750" marR="0" rtl="0" algn="ctr">
              <a:spcBef>
                <a:spcPts val="0"/>
              </a:spcBef>
              <a:spcAft>
                <a:spcPts val="0"/>
              </a:spcAft>
              <a:buClr>
                <a:schemeClr val="accent1"/>
              </a:buClr>
              <a:buSzPct val="115000"/>
              <a:buFont typeface="Arial"/>
              <a:buNone/>
            </a:pPr>
            <a:r>
              <a:rPr lang="en-US"/>
              <a:t>Host an Event</a:t>
            </a:r>
          </a:p>
        </p:txBody>
      </p:sp>
      <p:sp>
        <p:nvSpPr>
          <p:cNvPr id="445" name="Shape 445" title="My Movie">
            <a:hlinkClick r:id="rId3"/>
          </p:cNvPr>
          <p:cNvSpPr/>
          <p:nvPr/>
        </p:nvSpPr>
        <p:spPr>
          <a:xfrm>
            <a:off x="3804700" y="2621075"/>
            <a:ext cx="4572000" cy="3429000"/>
          </a:xfrm>
          <a:prstGeom prst="rect">
            <a:avLst/>
          </a:prstGeom>
          <a:blipFill>
            <a:blip r:embed="rId4">
              <a:alphaModFix/>
            </a:blip>
            <a:stretch>
              <a:fillRect/>
            </a:stretch>
          </a:blipFill>
          <a:ln>
            <a:noFill/>
          </a:ln>
        </p:spPr>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9" name="Shape 449"/>
        <p:cNvGrpSpPr/>
        <p:nvPr/>
      </p:nvGrpSpPr>
      <p:grpSpPr>
        <a:xfrm>
          <a:off x="0" y="0"/>
          <a:ext cx="0" cy="0"/>
          <a:chOff x="0" y="0"/>
          <a:chExt cx="0" cy="0"/>
        </a:xfrm>
      </p:grpSpPr>
      <p:sp>
        <p:nvSpPr>
          <p:cNvPr id="450" name="Shape 450"/>
          <p:cNvSpPr txBox="1"/>
          <p:nvPr>
            <p:ph type="title"/>
          </p:nvPr>
        </p:nvSpPr>
        <p:spPr>
          <a:xfrm>
            <a:off x="1295401" y="982132"/>
            <a:ext cx="9601200" cy="1303800"/>
          </a:xfrm>
          <a:prstGeom prst="rect">
            <a:avLst/>
          </a:prstGeom>
        </p:spPr>
        <p:txBody>
          <a:bodyPr anchorCtr="0" anchor="ctr" bIns="91425" lIns="91425" rIns="91425" tIns="91425">
            <a:noAutofit/>
          </a:bodyPr>
          <a:lstStyle/>
          <a:p>
            <a:pPr lvl="0">
              <a:spcBef>
                <a:spcPts val="0"/>
              </a:spcBef>
              <a:buNone/>
            </a:pPr>
            <a:r>
              <a:rPr lang="en-US"/>
              <a:t>Task 3 Observations</a:t>
            </a:r>
          </a:p>
        </p:txBody>
      </p:sp>
      <p:sp>
        <p:nvSpPr>
          <p:cNvPr id="451" name="Shape 451"/>
          <p:cNvSpPr txBox="1"/>
          <p:nvPr>
            <p:ph idx="1" type="body"/>
          </p:nvPr>
        </p:nvSpPr>
        <p:spPr>
          <a:xfrm>
            <a:off x="1295400" y="2252132"/>
            <a:ext cx="9601200" cy="3318900"/>
          </a:xfrm>
          <a:prstGeom prst="rect">
            <a:avLst/>
          </a:prstGeom>
        </p:spPr>
        <p:txBody>
          <a:bodyPr anchorCtr="0" anchor="ctr" bIns="91425" lIns="91425" rIns="91425" tIns="91425">
            <a:noAutofit/>
          </a:bodyPr>
          <a:lstStyle/>
          <a:p>
            <a:pPr indent="-419100" lvl="0" marL="457200" rtl="0" algn="ctr">
              <a:spcBef>
                <a:spcPts val="0"/>
              </a:spcBef>
              <a:buSzPct val="100000"/>
              <a:buAutoNum type="arabicPeriod"/>
            </a:pPr>
            <a:r>
              <a:rPr lang="en-US" sz="3000"/>
              <a:t>“Add Event” Button</a:t>
            </a:r>
          </a:p>
          <a:p>
            <a:pPr indent="-419100" lvl="0" marL="457200" rtl="0" algn="ctr">
              <a:spcBef>
                <a:spcPts val="0"/>
              </a:spcBef>
              <a:buSzPct val="100000"/>
              <a:buAutoNum type="arabicPeriod"/>
            </a:pPr>
            <a:r>
              <a:rPr lang="en-US" sz="3000"/>
              <a:t>Event Attendee Controls</a:t>
            </a:r>
          </a:p>
          <a:p>
            <a:pPr indent="-419100" lvl="0" marL="457200" rtl="0" algn="ctr">
              <a:spcBef>
                <a:spcPts val="0"/>
              </a:spcBef>
              <a:buSzPct val="100000"/>
              <a:buAutoNum type="arabicPeriod"/>
            </a:pPr>
            <a:r>
              <a:rPr lang="en-US" sz="3000"/>
              <a:t>Invited All Their “Friends”</a:t>
            </a:r>
          </a:p>
          <a:p>
            <a:pPr indent="-419100" lvl="0" marL="457200" rtl="0" algn="ctr">
              <a:spcBef>
                <a:spcPts val="0"/>
              </a:spcBef>
              <a:buSzPct val="100000"/>
              <a:buAutoNum type="arabicPeriod"/>
            </a:pPr>
            <a:r>
              <a:rPr lang="en-US" sz="3000"/>
              <a:t>Easy and Enjoyable Process</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5" name="Shape 455"/>
        <p:cNvGrpSpPr/>
        <p:nvPr/>
      </p:nvGrpSpPr>
      <p:grpSpPr>
        <a:xfrm>
          <a:off x="0" y="0"/>
          <a:ext cx="0" cy="0"/>
          <a:chOff x="0" y="0"/>
          <a:chExt cx="0" cy="0"/>
        </a:xfrm>
      </p:grpSpPr>
      <p:sp>
        <p:nvSpPr>
          <p:cNvPr id="456" name="Shape 456"/>
          <p:cNvSpPr txBox="1"/>
          <p:nvPr>
            <p:ph type="ctrTitle"/>
          </p:nvPr>
        </p:nvSpPr>
        <p:spPr>
          <a:xfrm>
            <a:off x="2692398" y="1871131"/>
            <a:ext cx="6815700" cy="1515599"/>
          </a:xfrm>
          <a:prstGeom prst="rect">
            <a:avLst/>
          </a:prstGeom>
          <a:noFill/>
          <a:ln>
            <a:noFill/>
          </a:ln>
        </p:spPr>
        <p:txBody>
          <a:bodyPr anchorCtr="0" anchor="b" bIns="45700" lIns="91425" rIns="91425" tIns="45700">
            <a:noAutofit/>
          </a:bodyPr>
          <a:lstStyle/>
          <a:p>
            <a:pPr indent="0" lvl="0" marL="0" marR="0" rtl="0" algn="ctr">
              <a:spcBef>
                <a:spcPts val="0"/>
              </a:spcBef>
              <a:buClr>
                <a:srgbClr val="262626"/>
              </a:buClr>
              <a:buSzPct val="25000"/>
              <a:buFont typeface="Garamond"/>
              <a:buNone/>
            </a:pPr>
            <a:r>
              <a:rPr lang="en-US"/>
              <a:t>Unpacking the Results</a:t>
            </a:r>
          </a:p>
        </p:txBody>
      </p:sp>
      <p:sp>
        <p:nvSpPr>
          <p:cNvPr id="457" name="Shape 457"/>
          <p:cNvSpPr txBox="1"/>
          <p:nvPr>
            <p:ph idx="1" type="subTitle"/>
          </p:nvPr>
        </p:nvSpPr>
        <p:spPr>
          <a:xfrm>
            <a:off x="2692398" y="3657596"/>
            <a:ext cx="6815700" cy="13209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accent1"/>
              </a:buClr>
              <a:buSzPct val="25000"/>
              <a:buFont typeface="Arial"/>
              <a:buNone/>
            </a:pPr>
            <a:r>
              <a:t/>
            </a:r>
            <a:endParaRPr b="0" i="0" sz="2100" u="none" cap="none" strike="noStrike">
              <a:solidFill>
                <a:schemeClr val="dk1"/>
              </a:solidFill>
              <a:latin typeface="Garamond"/>
              <a:ea typeface="Garamond"/>
              <a:cs typeface="Garamond"/>
              <a:sym typeface="Garamon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1" name="Shape 461"/>
        <p:cNvGrpSpPr/>
        <p:nvPr/>
      </p:nvGrpSpPr>
      <p:grpSpPr>
        <a:xfrm>
          <a:off x="0" y="0"/>
          <a:ext cx="0" cy="0"/>
          <a:chOff x="0" y="0"/>
          <a:chExt cx="0" cy="0"/>
        </a:xfrm>
      </p:grpSpPr>
      <p:graphicFrame>
        <p:nvGraphicFramePr>
          <p:cNvPr id="462" name="Shape 462"/>
          <p:cNvGraphicFramePr/>
          <p:nvPr/>
        </p:nvGraphicFramePr>
        <p:xfrm>
          <a:off x="493200" y="323150"/>
          <a:ext cx="3000000" cy="3000000"/>
        </p:xfrm>
        <a:graphic>
          <a:graphicData uri="http://schemas.openxmlformats.org/drawingml/2006/table">
            <a:tbl>
              <a:tblPr>
                <a:noFill/>
                <a:tableStyleId>{174D7D4B-6019-430E-A0C0-472A65486A8B}</a:tableStyleId>
              </a:tblPr>
              <a:tblGrid>
                <a:gridCol w="3567550"/>
                <a:gridCol w="4143025"/>
                <a:gridCol w="3567550"/>
              </a:tblGrid>
              <a:tr h="671375">
                <a:tc>
                  <a:txBody>
                    <a:bodyPr>
                      <a:noAutofit/>
                    </a:bodyPr>
                    <a:lstStyle/>
                    <a:p>
                      <a:pPr lvl="0" algn="ctr">
                        <a:spcBef>
                          <a:spcPts val="0"/>
                        </a:spcBef>
                        <a:buNone/>
                      </a:pPr>
                      <a:r>
                        <a:rPr lang="en-US" sz="2000"/>
                        <a:t>OBSERVATION</a:t>
                      </a:r>
                    </a:p>
                  </a:txBody>
                  <a:tcPr marT="91425" marB="91425" marR="91425" marL="9142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CCCCCC"/>
                    </a:solidFill>
                  </a:tcPr>
                </a:tc>
                <a:tc>
                  <a:txBody>
                    <a:bodyPr>
                      <a:noAutofit/>
                    </a:bodyPr>
                    <a:lstStyle/>
                    <a:p>
                      <a:pPr lvl="0" algn="ctr">
                        <a:spcBef>
                          <a:spcPts val="0"/>
                        </a:spcBef>
                        <a:buNone/>
                      </a:pPr>
                      <a:r>
                        <a:rPr lang="en-US" sz="2000"/>
                        <a:t>ANALYSIS</a:t>
                      </a:r>
                    </a:p>
                  </a:txBody>
                  <a:tcPr marT="91425" marB="91425" marR="91425" marL="9142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CCCCCC"/>
                    </a:solidFill>
                  </a:tcPr>
                </a:tc>
                <a:tc>
                  <a:txBody>
                    <a:bodyPr>
                      <a:noAutofit/>
                    </a:bodyPr>
                    <a:lstStyle/>
                    <a:p>
                      <a:pPr lvl="0" algn="ctr">
                        <a:spcBef>
                          <a:spcPts val="0"/>
                        </a:spcBef>
                        <a:buNone/>
                      </a:pPr>
                      <a:r>
                        <a:rPr lang="en-US" sz="2000"/>
                        <a:t>UI IMPROVEMENT</a:t>
                      </a:r>
                    </a:p>
                  </a:txBody>
                  <a:tcPr marT="91425" marB="91425" marR="91425" marL="9142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CCCCCC"/>
                    </a:solidFill>
                  </a:tcPr>
                </a:tc>
              </a:tr>
              <a:tr h="651850">
                <a:tc>
                  <a:txBody>
                    <a:bodyPr>
                      <a:noAutofit/>
                    </a:bodyPr>
                    <a:lstStyle/>
                    <a:p>
                      <a:pPr lvl="0">
                        <a:spcBef>
                          <a:spcPts val="0"/>
                        </a:spcBef>
                        <a:buNone/>
                      </a:pPr>
                      <a:r>
                        <a:rPr lang="en-US" sz="1900"/>
                        <a:t>Map View - multi-color pins</a:t>
                      </a:r>
                    </a:p>
                  </a:txBody>
                  <a:tcPr marT="91425" marB="91425" marR="91425" marL="91425">
                    <a:lnT cap="flat" cmpd="sng" w="9525">
                      <a:solidFill>
                        <a:srgbClr val="000000"/>
                      </a:solidFill>
                      <a:prstDash val="solid"/>
                      <a:round/>
                      <a:headEnd len="med" w="med" type="none"/>
                      <a:tailEnd len="med" w="med" type="none"/>
                    </a:lnT>
                    <a:solidFill>
                      <a:srgbClr val="EFEFEF"/>
                    </a:solidFill>
                  </a:tcPr>
                </a:tc>
                <a:tc>
                  <a:txBody>
                    <a:bodyPr>
                      <a:noAutofit/>
                    </a:bodyPr>
                    <a:lstStyle/>
                    <a:p>
                      <a:pPr lvl="0" rtl="0">
                        <a:spcBef>
                          <a:spcPts val="0"/>
                        </a:spcBef>
                        <a:buNone/>
                      </a:pPr>
                      <a:r>
                        <a:t/>
                      </a:r>
                      <a:endParaRPr/>
                    </a:p>
                  </a:txBody>
                  <a:tcPr marT="91425" marB="91425" marR="91425" marL="91425">
                    <a:lnT cap="flat" cmpd="sng" w="9525">
                      <a:solidFill>
                        <a:srgbClr val="000000"/>
                      </a:solidFill>
                      <a:prstDash val="solid"/>
                      <a:round/>
                      <a:headEnd len="med" w="med" type="none"/>
                      <a:tailEnd len="med" w="med" type="none"/>
                    </a:lnT>
                    <a:solidFill>
                      <a:srgbClr val="EFEFEF"/>
                    </a:solidFill>
                  </a:tcPr>
                </a:tc>
                <a:tc>
                  <a:txBody>
                    <a:bodyPr>
                      <a:noAutofit/>
                    </a:bodyPr>
                    <a:lstStyle/>
                    <a:p>
                      <a:pPr lvl="0">
                        <a:spcBef>
                          <a:spcPts val="0"/>
                        </a:spcBef>
                        <a:buNone/>
                      </a:pPr>
                      <a:r>
                        <a:t/>
                      </a:r>
                      <a:endParaRPr sz="1900"/>
                    </a:p>
                  </a:txBody>
                  <a:tcPr marT="91425" marB="91425" marR="91425" marL="91425">
                    <a:lnT cap="flat" cmpd="sng" w="9525">
                      <a:solidFill>
                        <a:srgbClr val="000000"/>
                      </a:solidFill>
                      <a:prstDash val="solid"/>
                      <a:round/>
                      <a:headEnd len="med" w="med" type="none"/>
                      <a:tailEnd len="med" w="med" type="none"/>
                    </a:lnT>
                    <a:solidFill>
                      <a:srgbClr val="EFEFEF"/>
                    </a:solidFill>
                  </a:tcPr>
                </a:tc>
              </a:tr>
              <a:tr h="651850">
                <a:tc>
                  <a:txBody>
                    <a:bodyPr>
                      <a:noAutofit/>
                    </a:bodyPr>
                    <a:lstStyle/>
                    <a:p>
                      <a:pPr lvl="0">
                        <a:spcBef>
                          <a:spcPts val="0"/>
                        </a:spcBef>
                        <a:buNone/>
                      </a:pPr>
                      <a:r>
                        <a:rPr lang="en-US" sz="1900"/>
                        <a:t>Lack of Search Bar Usage</a:t>
                      </a:r>
                    </a:p>
                  </a:txBody>
                  <a:tcPr marT="91425" marB="91425" marR="91425" marL="91425">
                    <a:solidFill>
                      <a:srgbClr val="EFEFEF"/>
                    </a:solidFill>
                  </a:tcPr>
                </a:tc>
                <a:tc>
                  <a:txBody>
                    <a:bodyPr>
                      <a:noAutofit/>
                    </a:bodyPr>
                    <a:lstStyle/>
                    <a:p>
                      <a:pPr lvl="0" rtl="0">
                        <a:spcBef>
                          <a:spcPts val="0"/>
                        </a:spcBef>
                        <a:buNone/>
                      </a:pPr>
                      <a:r>
                        <a:t/>
                      </a:r>
                      <a:endParaRPr/>
                    </a:p>
                  </a:txBody>
                  <a:tcPr marT="91425" marB="91425" marR="91425" marL="91425">
                    <a:solidFill>
                      <a:srgbClr val="EFEFEF"/>
                    </a:solidFill>
                  </a:tcPr>
                </a:tc>
                <a:tc>
                  <a:txBody>
                    <a:bodyPr>
                      <a:noAutofit/>
                    </a:bodyPr>
                    <a:lstStyle/>
                    <a:p>
                      <a:pPr lvl="0">
                        <a:spcBef>
                          <a:spcPts val="0"/>
                        </a:spcBef>
                        <a:buNone/>
                      </a:pPr>
                      <a:r>
                        <a:t/>
                      </a:r>
                      <a:endParaRPr sz="1900"/>
                    </a:p>
                  </a:txBody>
                  <a:tcPr marT="91425" marB="91425" marR="91425" marL="91425">
                    <a:solidFill>
                      <a:srgbClr val="EFEFEF"/>
                    </a:solidFill>
                  </a:tcPr>
                </a:tc>
              </a:tr>
              <a:tr h="651850">
                <a:tc>
                  <a:txBody>
                    <a:bodyPr>
                      <a:noAutofit/>
                    </a:bodyPr>
                    <a:lstStyle/>
                    <a:p>
                      <a:pPr lvl="0">
                        <a:spcBef>
                          <a:spcPts val="0"/>
                        </a:spcBef>
                        <a:buNone/>
                      </a:pPr>
                      <a:r>
                        <a:rPr lang="en-US" sz="1900"/>
                        <a:t>Desire to Control Event Attendees</a:t>
                      </a:r>
                    </a:p>
                  </a:txBody>
                  <a:tcPr marT="91425" marB="91425" marR="91425" marL="91425">
                    <a:solidFill>
                      <a:srgbClr val="EFEFEF"/>
                    </a:solidFill>
                  </a:tcPr>
                </a:tc>
                <a:tc>
                  <a:txBody>
                    <a:bodyPr>
                      <a:noAutofit/>
                    </a:bodyPr>
                    <a:lstStyle/>
                    <a:p>
                      <a:pPr lvl="0" rtl="0">
                        <a:spcBef>
                          <a:spcPts val="0"/>
                        </a:spcBef>
                        <a:buNone/>
                      </a:pPr>
                      <a:r>
                        <a:t/>
                      </a:r>
                      <a:endParaRPr/>
                    </a:p>
                  </a:txBody>
                  <a:tcPr marT="91425" marB="91425" marR="91425" marL="91425">
                    <a:solidFill>
                      <a:srgbClr val="EFEFEF"/>
                    </a:solidFill>
                  </a:tcPr>
                </a:tc>
                <a:tc>
                  <a:txBody>
                    <a:bodyPr>
                      <a:noAutofit/>
                    </a:bodyPr>
                    <a:lstStyle/>
                    <a:p>
                      <a:pPr lvl="0">
                        <a:spcBef>
                          <a:spcPts val="0"/>
                        </a:spcBef>
                        <a:buNone/>
                      </a:pPr>
                      <a:r>
                        <a:t/>
                      </a:r>
                      <a:endParaRPr sz="1900"/>
                    </a:p>
                  </a:txBody>
                  <a:tcPr marT="91425" marB="91425" marR="91425" marL="91425">
                    <a:solidFill>
                      <a:srgbClr val="EFEFEF"/>
                    </a:solidFill>
                  </a:tcPr>
                </a:tc>
              </a:tr>
              <a:tr h="651850">
                <a:tc>
                  <a:txBody>
                    <a:bodyPr>
                      <a:noAutofit/>
                    </a:bodyPr>
                    <a:lstStyle/>
                    <a:p>
                      <a:pPr lvl="0">
                        <a:spcBef>
                          <a:spcPts val="0"/>
                        </a:spcBef>
                        <a:buNone/>
                      </a:pPr>
                      <a:r>
                        <a:rPr lang="en-US" sz="1900"/>
                        <a:t>User-User Communication Attempts</a:t>
                      </a:r>
                    </a:p>
                  </a:txBody>
                  <a:tcPr marT="91425" marB="91425" marR="91425" marL="91425">
                    <a:solidFill>
                      <a:srgbClr val="EFEFEF"/>
                    </a:solidFill>
                  </a:tcPr>
                </a:tc>
                <a:tc>
                  <a:txBody>
                    <a:bodyPr>
                      <a:noAutofit/>
                    </a:bodyPr>
                    <a:lstStyle/>
                    <a:p>
                      <a:pPr lvl="0" rtl="0">
                        <a:spcBef>
                          <a:spcPts val="0"/>
                        </a:spcBef>
                        <a:buNone/>
                      </a:pPr>
                      <a:r>
                        <a:t/>
                      </a:r>
                      <a:endParaRPr/>
                    </a:p>
                  </a:txBody>
                  <a:tcPr marT="91425" marB="91425" marR="91425" marL="91425">
                    <a:solidFill>
                      <a:srgbClr val="EFEFEF"/>
                    </a:solidFill>
                  </a:tcPr>
                </a:tc>
                <a:tc>
                  <a:txBody>
                    <a:bodyPr>
                      <a:noAutofit/>
                    </a:bodyPr>
                    <a:lstStyle/>
                    <a:p>
                      <a:pPr lvl="0">
                        <a:spcBef>
                          <a:spcPts val="0"/>
                        </a:spcBef>
                        <a:buNone/>
                      </a:pPr>
                      <a:r>
                        <a:t/>
                      </a:r>
                      <a:endParaRPr sz="1900"/>
                    </a:p>
                  </a:txBody>
                  <a:tcPr marT="91425" marB="91425" marR="91425" marL="91425">
                    <a:solidFill>
                      <a:srgbClr val="EFEFEF"/>
                    </a:solidFill>
                  </a:tcPr>
                </a:tc>
              </a:tr>
              <a:tr h="651850">
                <a:tc>
                  <a:txBody>
                    <a:bodyPr>
                      <a:noAutofit/>
                    </a:bodyPr>
                    <a:lstStyle/>
                    <a:p>
                      <a:pPr lvl="0">
                        <a:spcBef>
                          <a:spcPts val="0"/>
                        </a:spcBef>
                        <a:buNone/>
                      </a:pPr>
                      <a:r>
                        <a:rPr lang="en-US" sz="1900"/>
                        <a:t>Finding the “Add Event” Button</a:t>
                      </a:r>
                    </a:p>
                  </a:txBody>
                  <a:tcPr marT="91425" marB="91425" marR="91425" marL="91425">
                    <a:solidFill>
                      <a:srgbClr val="EFEFEF"/>
                    </a:solidFill>
                  </a:tcPr>
                </a:tc>
                <a:tc>
                  <a:txBody>
                    <a:bodyPr>
                      <a:noAutofit/>
                    </a:bodyPr>
                    <a:lstStyle/>
                    <a:p>
                      <a:pPr lvl="0" rtl="0">
                        <a:spcBef>
                          <a:spcPts val="0"/>
                        </a:spcBef>
                        <a:buNone/>
                      </a:pPr>
                      <a:r>
                        <a:t/>
                      </a:r>
                      <a:endParaRPr/>
                    </a:p>
                  </a:txBody>
                  <a:tcPr marT="91425" marB="91425" marR="91425" marL="91425">
                    <a:solidFill>
                      <a:srgbClr val="EFEFEF"/>
                    </a:solidFill>
                  </a:tcPr>
                </a:tc>
                <a:tc>
                  <a:txBody>
                    <a:bodyPr>
                      <a:noAutofit/>
                    </a:bodyPr>
                    <a:lstStyle/>
                    <a:p>
                      <a:pPr lvl="0">
                        <a:spcBef>
                          <a:spcPts val="0"/>
                        </a:spcBef>
                        <a:buNone/>
                      </a:pPr>
                      <a:r>
                        <a:t/>
                      </a:r>
                      <a:endParaRPr sz="1900"/>
                    </a:p>
                  </a:txBody>
                  <a:tcPr marT="91425" marB="91425" marR="91425" marL="91425">
                    <a:solidFill>
                      <a:srgbClr val="EFEFEF"/>
                    </a:solidFill>
                  </a:tcPr>
                </a:tc>
              </a:tr>
              <a:tr h="651850">
                <a:tc>
                  <a:txBody>
                    <a:bodyPr>
                      <a:noAutofit/>
                    </a:bodyPr>
                    <a:lstStyle/>
                    <a:p>
                      <a:pPr lvl="0">
                        <a:spcBef>
                          <a:spcPts val="0"/>
                        </a:spcBef>
                        <a:buClr>
                          <a:schemeClr val="dk1"/>
                        </a:buClr>
                        <a:buSzPct val="57894"/>
                        <a:buFont typeface="Arial"/>
                        <a:buNone/>
                      </a:pPr>
                      <a:r>
                        <a:rPr lang="en-US" sz="1900"/>
                        <a:t>In-depth Search of Restaurants and Events/Groups</a:t>
                      </a:r>
                    </a:p>
                  </a:txBody>
                  <a:tcPr marT="91425" marB="91425" marR="91425" marL="91425">
                    <a:solidFill>
                      <a:srgbClr val="EFEFEF"/>
                    </a:solidFill>
                  </a:tcPr>
                </a:tc>
                <a:tc>
                  <a:txBody>
                    <a:bodyPr>
                      <a:noAutofit/>
                    </a:bodyPr>
                    <a:lstStyle/>
                    <a:p>
                      <a:pPr lvl="0" rtl="0">
                        <a:spcBef>
                          <a:spcPts val="0"/>
                        </a:spcBef>
                        <a:buNone/>
                      </a:pPr>
                      <a:r>
                        <a:t/>
                      </a:r>
                      <a:endParaRPr/>
                    </a:p>
                  </a:txBody>
                  <a:tcPr marT="91425" marB="91425" marR="91425" marL="91425">
                    <a:solidFill>
                      <a:srgbClr val="EFEFEF"/>
                    </a:solidFill>
                  </a:tcPr>
                </a:tc>
                <a:tc>
                  <a:txBody>
                    <a:bodyPr>
                      <a:noAutofit/>
                    </a:bodyPr>
                    <a:lstStyle/>
                    <a:p>
                      <a:pPr lvl="0">
                        <a:spcBef>
                          <a:spcPts val="0"/>
                        </a:spcBef>
                        <a:buNone/>
                      </a:pPr>
                      <a:r>
                        <a:t/>
                      </a:r>
                      <a:endParaRPr sz="1900"/>
                    </a:p>
                  </a:txBody>
                  <a:tcPr marT="91425" marB="91425" marR="91425" marL="91425">
                    <a:solidFill>
                      <a:srgbClr val="EFEFEF"/>
                    </a:solidFill>
                  </a:tcPr>
                </a:tc>
              </a:tr>
              <a:tr h="651850">
                <a:tc>
                  <a:txBody>
                    <a:bodyPr>
                      <a:noAutofit/>
                    </a:bodyPr>
                    <a:lstStyle/>
                    <a:p>
                      <a:pPr lvl="0">
                        <a:spcBef>
                          <a:spcPts val="0"/>
                        </a:spcBef>
                        <a:buNone/>
                      </a:pPr>
                      <a:r>
                        <a:rPr lang="en-US" sz="1900"/>
                        <a:t>Inviting all Recommended Friends</a:t>
                      </a:r>
                    </a:p>
                  </a:txBody>
                  <a:tcPr marT="91425" marB="91425" marR="91425" marL="91425">
                    <a:solidFill>
                      <a:srgbClr val="EFEFEF"/>
                    </a:solidFill>
                  </a:tcPr>
                </a:tc>
                <a:tc>
                  <a:txBody>
                    <a:bodyPr>
                      <a:noAutofit/>
                    </a:bodyPr>
                    <a:lstStyle/>
                    <a:p>
                      <a:pPr lvl="0" rtl="0">
                        <a:spcBef>
                          <a:spcPts val="0"/>
                        </a:spcBef>
                        <a:buNone/>
                      </a:pPr>
                      <a:r>
                        <a:t/>
                      </a:r>
                      <a:endParaRPr/>
                    </a:p>
                  </a:txBody>
                  <a:tcPr marT="91425" marB="91425" marR="91425" marL="91425">
                    <a:solidFill>
                      <a:srgbClr val="EFEFEF"/>
                    </a:solidFill>
                  </a:tcPr>
                </a:tc>
                <a:tc>
                  <a:txBody>
                    <a:bodyPr>
                      <a:noAutofit/>
                    </a:bodyPr>
                    <a:lstStyle/>
                    <a:p>
                      <a:pPr lvl="0">
                        <a:spcBef>
                          <a:spcPts val="0"/>
                        </a:spcBef>
                        <a:buNone/>
                      </a:pPr>
                      <a:r>
                        <a:t/>
                      </a:r>
                      <a:endParaRPr sz="1900"/>
                    </a:p>
                  </a:txBody>
                  <a:tcPr marT="91425" marB="91425" marR="91425" marL="91425">
                    <a:solidFill>
                      <a:srgbClr val="EFEFEF"/>
                    </a:solidFill>
                  </a:tcPr>
                </a:tc>
              </a:tr>
              <a:tr h="651850">
                <a:tc>
                  <a:txBody>
                    <a:bodyPr>
                      <a:noAutofit/>
                    </a:bodyPr>
                    <a:lstStyle/>
                    <a:p>
                      <a:pPr lvl="0">
                        <a:spcBef>
                          <a:spcPts val="0"/>
                        </a:spcBef>
                        <a:buNone/>
                      </a:pPr>
                      <a:r>
                        <a:rPr lang="en-US" sz="1900"/>
                        <a:t>Distraction during Task 1 </a:t>
                      </a:r>
                    </a:p>
                  </a:txBody>
                  <a:tcPr marT="91425" marB="91425" marR="91425" marL="91425">
                    <a:solidFill>
                      <a:srgbClr val="EFEFEF"/>
                    </a:solidFill>
                  </a:tcPr>
                </a:tc>
                <a:tc>
                  <a:txBody>
                    <a:bodyPr>
                      <a:noAutofit/>
                    </a:bodyPr>
                    <a:lstStyle/>
                    <a:p>
                      <a:pPr lvl="0" rtl="0">
                        <a:spcBef>
                          <a:spcPts val="0"/>
                        </a:spcBef>
                        <a:buNone/>
                      </a:pPr>
                      <a:r>
                        <a:t/>
                      </a:r>
                      <a:endParaRPr/>
                    </a:p>
                  </a:txBody>
                  <a:tcPr marT="91425" marB="91425" marR="91425" marL="91425">
                    <a:solidFill>
                      <a:srgbClr val="EFEFEF"/>
                    </a:solidFill>
                  </a:tcPr>
                </a:tc>
                <a:tc>
                  <a:txBody>
                    <a:bodyPr>
                      <a:noAutofit/>
                    </a:bodyPr>
                    <a:lstStyle/>
                    <a:p>
                      <a:pPr lvl="0">
                        <a:spcBef>
                          <a:spcPts val="0"/>
                        </a:spcBef>
                        <a:buNone/>
                      </a:pPr>
                      <a:r>
                        <a:t/>
                      </a:r>
                      <a:endParaRPr sz="1900"/>
                    </a:p>
                  </a:txBody>
                  <a:tcPr marT="91425" marB="91425" marR="91425" marL="91425">
                    <a:solidFill>
                      <a:srgbClr val="EFEFEF"/>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ph type="ctrTitle"/>
          </p:nvPr>
        </p:nvSpPr>
        <p:spPr>
          <a:xfrm>
            <a:off x="2498103" y="1871131"/>
            <a:ext cx="7173798" cy="1515533"/>
          </a:xfrm>
          <a:prstGeom prst="rect">
            <a:avLst/>
          </a:prstGeom>
          <a:noFill/>
          <a:ln>
            <a:noFill/>
          </a:ln>
        </p:spPr>
        <p:txBody>
          <a:bodyPr anchorCtr="0" anchor="b" bIns="45700" lIns="91425" rIns="91425" tIns="45700">
            <a:noAutofit/>
          </a:bodyPr>
          <a:lstStyle/>
          <a:p>
            <a:pPr indent="0" lvl="0" marL="0" marR="0" rtl="0" algn="ctr">
              <a:spcBef>
                <a:spcPts val="0"/>
              </a:spcBef>
              <a:buClr>
                <a:srgbClr val="262626"/>
              </a:buClr>
              <a:buSzPct val="25000"/>
              <a:buFont typeface="Garamond"/>
              <a:buNone/>
            </a:pPr>
            <a:r>
              <a:rPr b="0" i="0" lang="en-US" sz="5400" u="none" cap="none" strike="noStrike">
                <a:solidFill>
                  <a:srgbClr val="262626"/>
                </a:solidFill>
                <a:latin typeface="Garamond"/>
                <a:ea typeface="Garamond"/>
                <a:cs typeface="Garamond"/>
                <a:sym typeface="Garamond"/>
              </a:rPr>
              <a:t>What Do We Want To Do?</a:t>
            </a:r>
          </a:p>
        </p:txBody>
      </p:sp>
      <p:sp>
        <p:nvSpPr>
          <p:cNvPr id="177" name="Shape 177"/>
          <p:cNvSpPr txBox="1"/>
          <p:nvPr>
            <p:ph idx="1" type="subTitle"/>
          </p:nvPr>
        </p:nvSpPr>
        <p:spPr>
          <a:xfrm>
            <a:off x="2692398" y="3657596"/>
            <a:ext cx="6815700" cy="13209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accent1"/>
              </a:buClr>
              <a:buSzPct val="25000"/>
              <a:buFont typeface="Arial"/>
              <a:buNone/>
            </a:pPr>
            <a:r>
              <a:t/>
            </a:r>
            <a:endParaRPr b="0" i="0" sz="2100" u="none" cap="none" strike="noStrike">
              <a:solidFill>
                <a:schemeClr val="dk1"/>
              </a:solidFill>
              <a:latin typeface="Garamond"/>
              <a:ea typeface="Garamond"/>
              <a:cs typeface="Garamond"/>
              <a:sym typeface="Garamon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6" name="Shape 466"/>
        <p:cNvGrpSpPr/>
        <p:nvPr/>
      </p:nvGrpSpPr>
      <p:grpSpPr>
        <a:xfrm>
          <a:off x="0" y="0"/>
          <a:ext cx="0" cy="0"/>
          <a:chOff x="0" y="0"/>
          <a:chExt cx="0" cy="0"/>
        </a:xfrm>
      </p:grpSpPr>
      <p:graphicFrame>
        <p:nvGraphicFramePr>
          <p:cNvPr id="467" name="Shape 467"/>
          <p:cNvGraphicFramePr/>
          <p:nvPr/>
        </p:nvGraphicFramePr>
        <p:xfrm>
          <a:off x="493200" y="170750"/>
          <a:ext cx="3000000" cy="3000000"/>
        </p:xfrm>
        <a:graphic>
          <a:graphicData uri="http://schemas.openxmlformats.org/drawingml/2006/table">
            <a:tbl>
              <a:tblPr>
                <a:noFill/>
                <a:tableStyleId>{174D7D4B-6019-430E-A0C0-472A65486A8B}</a:tableStyleId>
              </a:tblPr>
              <a:tblGrid>
                <a:gridCol w="3567550"/>
                <a:gridCol w="4143025"/>
                <a:gridCol w="3567550"/>
              </a:tblGrid>
              <a:tr h="671375">
                <a:tc>
                  <a:txBody>
                    <a:bodyPr>
                      <a:noAutofit/>
                    </a:bodyPr>
                    <a:lstStyle/>
                    <a:p>
                      <a:pPr lvl="0" rtl="0" algn="ctr">
                        <a:spcBef>
                          <a:spcPts val="0"/>
                        </a:spcBef>
                        <a:buNone/>
                      </a:pPr>
                      <a:r>
                        <a:rPr lang="en-US" sz="2000">
                          <a:solidFill>
                            <a:srgbClr val="999999"/>
                          </a:solidFill>
                        </a:rPr>
                        <a:t>OBSERVATION</a:t>
                      </a:r>
                    </a:p>
                  </a:txBody>
                  <a:tcPr marT="91425" marB="91425" marR="91425" marL="9142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CCCCCC"/>
                    </a:solidFill>
                  </a:tcPr>
                </a:tc>
                <a:tc>
                  <a:txBody>
                    <a:bodyPr>
                      <a:noAutofit/>
                    </a:bodyPr>
                    <a:lstStyle/>
                    <a:p>
                      <a:pPr lvl="0" rtl="0" algn="ctr">
                        <a:spcBef>
                          <a:spcPts val="0"/>
                        </a:spcBef>
                        <a:buNone/>
                      </a:pPr>
                      <a:r>
                        <a:rPr lang="en-US" sz="2000"/>
                        <a:t>ANALYSIS</a:t>
                      </a:r>
                    </a:p>
                  </a:txBody>
                  <a:tcPr marT="91425" marB="91425" marR="91425" marL="9142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CCCCCC"/>
                    </a:solidFill>
                  </a:tcPr>
                </a:tc>
                <a:tc>
                  <a:txBody>
                    <a:bodyPr>
                      <a:noAutofit/>
                    </a:bodyPr>
                    <a:lstStyle/>
                    <a:p>
                      <a:pPr lvl="0" rtl="0" algn="ctr">
                        <a:spcBef>
                          <a:spcPts val="0"/>
                        </a:spcBef>
                        <a:buNone/>
                      </a:pPr>
                      <a:r>
                        <a:rPr lang="en-US" sz="2000"/>
                        <a:t>UI IMPROVEMENT</a:t>
                      </a:r>
                    </a:p>
                  </a:txBody>
                  <a:tcPr marT="91425" marB="91425" marR="91425" marL="9142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CCCCCC"/>
                    </a:solidFill>
                  </a:tcPr>
                </a:tc>
              </a:tr>
              <a:tr h="651850">
                <a:tc>
                  <a:txBody>
                    <a:bodyPr>
                      <a:noAutofit/>
                    </a:bodyPr>
                    <a:lstStyle/>
                    <a:p>
                      <a:pPr lvl="0" rtl="0">
                        <a:spcBef>
                          <a:spcPts val="0"/>
                        </a:spcBef>
                        <a:buNone/>
                      </a:pPr>
                      <a:r>
                        <a:rPr lang="en-US" sz="1900">
                          <a:solidFill>
                            <a:srgbClr val="D9D9D9"/>
                          </a:solidFill>
                        </a:rPr>
                        <a:t>Map View - multi-color pins</a:t>
                      </a:r>
                    </a:p>
                  </a:txBody>
                  <a:tcPr marT="91425" marB="91425" marR="91425" marL="91425">
                    <a:lnT cap="flat" cmpd="sng" w="9525">
                      <a:solidFill>
                        <a:srgbClr val="000000"/>
                      </a:solidFill>
                      <a:prstDash val="solid"/>
                      <a:round/>
                      <a:headEnd len="med" w="med" type="none"/>
                      <a:tailEnd len="med" w="med" type="none"/>
                    </a:lnT>
                    <a:solidFill>
                      <a:srgbClr val="EFEFEF"/>
                    </a:solidFill>
                  </a:tcPr>
                </a:tc>
                <a:tc>
                  <a:txBody>
                    <a:bodyPr>
                      <a:noAutofit/>
                    </a:bodyPr>
                    <a:lstStyle/>
                    <a:p>
                      <a:pPr lvl="0" rtl="0">
                        <a:spcBef>
                          <a:spcPts val="0"/>
                        </a:spcBef>
                        <a:buNone/>
                      </a:pPr>
                      <a:r>
                        <a:rPr lang="en-US" sz="1900">
                          <a:solidFill>
                            <a:schemeClr val="dk1"/>
                          </a:solidFill>
                        </a:rPr>
                        <a:t>unintuitive </a:t>
                      </a:r>
                      <a:r>
                        <a:rPr lang="en-US" sz="1900"/>
                        <a:t>map-view content due to insufficient homepage </a:t>
                      </a:r>
                    </a:p>
                  </a:txBody>
                  <a:tcPr marT="91425" marB="91425" marR="91425" marL="91425">
                    <a:lnT cap="flat" cmpd="sng" w="9525">
                      <a:solidFill>
                        <a:srgbClr val="000000"/>
                      </a:solidFill>
                      <a:prstDash val="solid"/>
                      <a:round/>
                      <a:headEnd len="med" w="med" type="none"/>
                      <a:tailEnd len="med" w="med" type="none"/>
                    </a:lnT>
                    <a:solidFill>
                      <a:srgbClr val="EFEFEF"/>
                    </a:solidFill>
                  </a:tcPr>
                </a:tc>
                <a:tc>
                  <a:txBody>
                    <a:bodyPr>
                      <a:noAutofit/>
                    </a:bodyPr>
                    <a:lstStyle/>
                    <a:p>
                      <a:pPr lvl="0" rtl="0">
                        <a:spcBef>
                          <a:spcPts val="0"/>
                        </a:spcBef>
                        <a:buNone/>
                      </a:pPr>
                      <a:r>
                        <a:t/>
                      </a:r>
                      <a:endParaRPr sz="1900"/>
                    </a:p>
                  </a:txBody>
                  <a:tcPr marT="91425" marB="91425" marR="91425" marL="91425">
                    <a:lnT cap="flat" cmpd="sng" w="9525">
                      <a:solidFill>
                        <a:srgbClr val="000000"/>
                      </a:solidFill>
                      <a:prstDash val="solid"/>
                      <a:round/>
                      <a:headEnd len="med" w="med" type="none"/>
                      <a:tailEnd len="med" w="med" type="none"/>
                    </a:lnT>
                    <a:solidFill>
                      <a:srgbClr val="EFEFEF"/>
                    </a:solidFill>
                  </a:tcPr>
                </a:tc>
              </a:tr>
              <a:tr h="651850">
                <a:tc>
                  <a:txBody>
                    <a:bodyPr>
                      <a:noAutofit/>
                    </a:bodyPr>
                    <a:lstStyle/>
                    <a:p>
                      <a:pPr lvl="0" rtl="0">
                        <a:spcBef>
                          <a:spcPts val="0"/>
                        </a:spcBef>
                        <a:buNone/>
                      </a:pPr>
                      <a:r>
                        <a:rPr lang="en-US" sz="1900">
                          <a:solidFill>
                            <a:srgbClr val="D9D9D9"/>
                          </a:solidFill>
                        </a:rPr>
                        <a:t>Lack of Search Bar Usage</a:t>
                      </a:r>
                    </a:p>
                  </a:txBody>
                  <a:tcPr marT="91425" marB="91425" marR="91425" marL="91425">
                    <a:solidFill>
                      <a:srgbClr val="EFEFEF"/>
                    </a:solidFill>
                  </a:tcPr>
                </a:tc>
                <a:tc>
                  <a:txBody>
                    <a:bodyPr>
                      <a:noAutofit/>
                    </a:bodyPr>
                    <a:lstStyle/>
                    <a:p>
                      <a:pPr lvl="0" rtl="0">
                        <a:spcBef>
                          <a:spcPts val="0"/>
                        </a:spcBef>
                        <a:buNone/>
                      </a:pPr>
                      <a:r>
                        <a:rPr lang="en-US" sz="1900"/>
                        <a:t>unnoticed - insufficient introduction to the platform/ homepage</a:t>
                      </a:r>
                    </a:p>
                  </a:txBody>
                  <a:tcPr marT="91425" marB="91425" marR="91425" marL="91425">
                    <a:solidFill>
                      <a:srgbClr val="EFEFEF"/>
                    </a:solidFill>
                  </a:tcPr>
                </a:tc>
                <a:tc>
                  <a:txBody>
                    <a:bodyPr>
                      <a:noAutofit/>
                    </a:bodyPr>
                    <a:lstStyle/>
                    <a:p>
                      <a:pPr lvl="0" rtl="0">
                        <a:spcBef>
                          <a:spcPts val="0"/>
                        </a:spcBef>
                        <a:buNone/>
                      </a:pPr>
                      <a:r>
                        <a:t/>
                      </a:r>
                      <a:endParaRPr sz="1900"/>
                    </a:p>
                  </a:txBody>
                  <a:tcPr marT="91425" marB="91425" marR="91425" marL="91425">
                    <a:solidFill>
                      <a:srgbClr val="EFEFEF"/>
                    </a:solidFill>
                  </a:tcPr>
                </a:tc>
              </a:tr>
              <a:tr h="651850">
                <a:tc>
                  <a:txBody>
                    <a:bodyPr>
                      <a:noAutofit/>
                    </a:bodyPr>
                    <a:lstStyle/>
                    <a:p>
                      <a:pPr lvl="0" rtl="0">
                        <a:spcBef>
                          <a:spcPts val="0"/>
                        </a:spcBef>
                        <a:buNone/>
                      </a:pPr>
                      <a:r>
                        <a:rPr lang="en-US" sz="1900">
                          <a:solidFill>
                            <a:srgbClr val="D9D9D9"/>
                          </a:solidFill>
                        </a:rPr>
                        <a:t>Desire to Control Event Attendees</a:t>
                      </a:r>
                    </a:p>
                  </a:txBody>
                  <a:tcPr marT="91425" marB="91425" marR="91425" marL="91425">
                    <a:solidFill>
                      <a:srgbClr val="EFEFEF"/>
                    </a:solidFill>
                  </a:tcPr>
                </a:tc>
                <a:tc>
                  <a:txBody>
                    <a:bodyPr>
                      <a:noAutofit/>
                    </a:bodyPr>
                    <a:lstStyle/>
                    <a:p>
                      <a:pPr lvl="0" rtl="0">
                        <a:spcBef>
                          <a:spcPts val="0"/>
                        </a:spcBef>
                        <a:buNone/>
                      </a:pPr>
                      <a:r>
                        <a:rPr lang="en-US" sz="1900"/>
                        <a:t>privacy and logistical concerns for certain users</a:t>
                      </a:r>
                    </a:p>
                  </a:txBody>
                  <a:tcPr marT="91425" marB="91425" marR="91425" marL="91425">
                    <a:solidFill>
                      <a:srgbClr val="EFEFEF"/>
                    </a:solidFill>
                  </a:tcPr>
                </a:tc>
                <a:tc>
                  <a:txBody>
                    <a:bodyPr>
                      <a:noAutofit/>
                    </a:bodyPr>
                    <a:lstStyle/>
                    <a:p>
                      <a:pPr lvl="0" rtl="0">
                        <a:spcBef>
                          <a:spcPts val="0"/>
                        </a:spcBef>
                        <a:buNone/>
                      </a:pPr>
                      <a:r>
                        <a:t/>
                      </a:r>
                      <a:endParaRPr sz="1900"/>
                    </a:p>
                  </a:txBody>
                  <a:tcPr marT="91425" marB="91425" marR="91425" marL="91425">
                    <a:solidFill>
                      <a:srgbClr val="EFEFEF"/>
                    </a:solidFill>
                  </a:tcPr>
                </a:tc>
              </a:tr>
              <a:tr h="651850">
                <a:tc>
                  <a:txBody>
                    <a:bodyPr>
                      <a:noAutofit/>
                    </a:bodyPr>
                    <a:lstStyle/>
                    <a:p>
                      <a:pPr lvl="0" rtl="0">
                        <a:spcBef>
                          <a:spcPts val="0"/>
                        </a:spcBef>
                        <a:buNone/>
                      </a:pPr>
                      <a:r>
                        <a:rPr lang="en-US" sz="1900">
                          <a:solidFill>
                            <a:srgbClr val="D9D9D9"/>
                          </a:solidFill>
                        </a:rPr>
                        <a:t>User-User Communication Attempts</a:t>
                      </a:r>
                    </a:p>
                  </a:txBody>
                  <a:tcPr marT="91425" marB="91425" marR="91425" marL="91425">
                    <a:solidFill>
                      <a:srgbClr val="EFEFEF"/>
                    </a:solidFill>
                  </a:tcPr>
                </a:tc>
                <a:tc>
                  <a:txBody>
                    <a:bodyPr>
                      <a:noAutofit/>
                    </a:bodyPr>
                    <a:lstStyle/>
                    <a:p>
                      <a:pPr lvl="0" rtl="0">
                        <a:spcBef>
                          <a:spcPts val="0"/>
                        </a:spcBef>
                        <a:buNone/>
                      </a:pPr>
                      <a:r>
                        <a:rPr lang="en-US" sz="1900"/>
                        <a:t>communication enhances user experience and trust in product</a:t>
                      </a:r>
                    </a:p>
                  </a:txBody>
                  <a:tcPr marT="91425" marB="91425" marR="91425" marL="91425">
                    <a:solidFill>
                      <a:srgbClr val="EFEFEF"/>
                    </a:solidFill>
                  </a:tcPr>
                </a:tc>
                <a:tc>
                  <a:txBody>
                    <a:bodyPr>
                      <a:noAutofit/>
                    </a:bodyPr>
                    <a:lstStyle/>
                    <a:p>
                      <a:pPr lvl="0" rtl="0">
                        <a:spcBef>
                          <a:spcPts val="0"/>
                        </a:spcBef>
                        <a:buNone/>
                      </a:pPr>
                      <a:r>
                        <a:t/>
                      </a:r>
                      <a:endParaRPr sz="1900"/>
                    </a:p>
                  </a:txBody>
                  <a:tcPr marT="91425" marB="91425" marR="91425" marL="91425">
                    <a:solidFill>
                      <a:srgbClr val="EFEFEF"/>
                    </a:solidFill>
                  </a:tcPr>
                </a:tc>
              </a:tr>
              <a:tr h="651850">
                <a:tc>
                  <a:txBody>
                    <a:bodyPr>
                      <a:noAutofit/>
                    </a:bodyPr>
                    <a:lstStyle/>
                    <a:p>
                      <a:pPr lvl="0" rtl="0">
                        <a:spcBef>
                          <a:spcPts val="0"/>
                        </a:spcBef>
                        <a:buNone/>
                      </a:pPr>
                      <a:r>
                        <a:rPr lang="en-US" sz="1900">
                          <a:solidFill>
                            <a:srgbClr val="D9D9D9"/>
                          </a:solidFill>
                        </a:rPr>
                        <a:t>Finding the “Add Event” Button</a:t>
                      </a:r>
                    </a:p>
                  </a:txBody>
                  <a:tcPr marT="91425" marB="91425" marR="91425" marL="91425">
                    <a:solidFill>
                      <a:srgbClr val="EFEFEF"/>
                    </a:solidFill>
                  </a:tcPr>
                </a:tc>
                <a:tc>
                  <a:txBody>
                    <a:bodyPr>
                      <a:noAutofit/>
                    </a:bodyPr>
                    <a:lstStyle/>
                    <a:p>
                      <a:pPr lvl="0" rtl="0">
                        <a:spcBef>
                          <a:spcPts val="0"/>
                        </a:spcBef>
                        <a:buNone/>
                      </a:pPr>
                      <a:r>
                        <a:rPr lang="en-US" sz="1900"/>
                        <a:t>unintuitive location</a:t>
                      </a:r>
                    </a:p>
                  </a:txBody>
                  <a:tcPr marT="91425" marB="91425" marR="91425" marL="91425">
                    <a:solidFill>
                      <a:srgbClr val="EFEFEF"/>
                    </a:solidFill>
                  </a:tcPr>
                </a:tc>
                <a:tc>
                  <a:txBody>
                    <a:bodyPr>
                      <a:noAutofit/>
                    </a:bodyPr>
                    <a:lstStyle/>
                    <a:p>
                      <a:pPr lvl="0" rtl="0">
                        <a:spcBef>
                          <a:spcPts val="0"/>
                        </a:spcBef>
                        <a:buNone/>
                      </a:pPr>
                      <a:r>
                        <a:t/>
                      </a:r>
                      <a:endParaRPr sz="1900"/>
                    </a:p>
                  </a:txBody>
                  <a:tcPr marT="91425" marB="91425" marR="91425" marL="91425">
                    <a:solidFill>
                      <a:srgbClr val="EFEFEF"/>
                    </a:solidFill>
                  </a:tcPr>
                </a:tc>
              </a:tr>
              <a:tr h="651850">
                <a:tc>
                  <a:txBody>
                    <a:bodyPr>
                      <a:noAutofit/>
                    </a:bodyPr>
                    <a:lstStyle/>
                    <a:p>
                      <a:pPr lvl="0" rtl="0">
                        <a:spcBef>
                          <a:spcPts val="0"/>
                        </a:spcBef>
                        <a:buNone/>
                      </a:pPr>
                      <a:r>
                        <a:rPr lang="en-US" sz="1900">
                          <a:solidFill>
                            <a:srgbClr val="D9D9D9"/>
                          </a:solidFill>
                        </a:rPr>
                        <a:t>In-depth Search of Restaurants and Events/Groups</a:t>
                      </a:r>
                    </a:p>
                  </a:txBody>
                  <a:tcPr marT="91425" marB="91425" marR="91425" marL="91425">
                    <a:solidFill>
                      <a:srgbClr val="EFEFEF"/>
                    </a:solidFill>
                  </a:tcPr>
                </a:tc>
                <a:tc>
                  <a:txBody>
                    <a:bodyPr>
                      <a:noAutofit/>
                    </a:bodyPr>
                    <a:lstStyle/>
                    <a:p>
                      <a:pPr lvl="0" rtl="0">
                        <a:spcBef>
                          <a:spcPts val="0"/>
                        </a:spcBef>
                        <a:buNone/>
                      </a:pPr>
                      <a:r>
                        <a:rPr lang="en-US" sz="1900"/>
                        <a:t>misunderstanding of or insufficient trust in the product</a:t>
                      </a:r>
                    </a:p>
                  </a:txBody>
                  <a:tcPr marT="91425" marB="91425" marR="91425" marL="91425">
                    <a:solidFill>
                      <a:srgbClr val="EFEFEF"/>
                    </a:solidFill>
                  </a:tcPr>
                </a:tc>
                <a:tc>
                  <a:txBody>
                    <a:bodyPr>
                      <a:noAutofit/>
                    </a:bodyPr>
                    <a:lstStyle/>
                    <a:p>
                      <a:pPr lvl="0" rtl="0">
                        <a:spcBef>
                          <a:spcPts val="0"/>
                        </a:spcBef>
                        <a:buNone/>
                      </a:pPr>
                      <a:r>
                        <a:t/>
                      </a:r>
                      <a:endParaRPr sz="1900"/>
                    </a:p>
                  </a:txBody>
                  <a:tcPr marT="91425" marB="91425" marR="91425" marL="91425">
                    <a:solidFill>
                      <a:srgbClr val="EFEFEF"/>
                    </a:solidFill>
                  </a:tcPr>
                </a:tc>
              </a:tr>
              <a:tr h="651850">
                <a:tc>
                  <a:txBody>
                    <a:bodyPr>
                      <a:noAutofit/>
                    </a:bodyPr>
                    <a:lstStyle/>
                    <a:p>
                      <a:pPr lvl="0" rtl="0">
                        <a:spcBef>
                          <a:spcPts val="0"/>
                        </a:spcBef>
                        <a:buNone/>
                      </a:pPr>
                      <a:r>
                        <a:rPr lang="en-US" sz="1900">
                          <a:solidFill>
                            <a:srgbClr val="D9D9D9"/>
                          </a:solidFill>
                        </a:rPr>
                        <a:t>Inviting all Recommended Friends</a:t>
                      </a:r>
                    </a:p>
                  </a:txBody>
                  <a:tcPr marT="91425" marB="91425" marR="91425" marL="91425">
                    <a:solidFill>
                      <a:srgbClr val="EFEFEF"/>
                    </a:solidFill>
                  </a:tcPr>
                </a:tc>
                <a:tc>
                  <a:txBody>
                    <a:bodyPr>
                      <a:noAutofit/>
                    </a:bodyPr>
                    <a:lstStyle/>
                    <a:p>
                      <a:pPr lvl="0" rtl="0">
                        <a:spcBef>
                          <a:spcPts val="0"/>
                        </a:spcBef>
                        <a:buNone/>
                      </a:pPr>
                      <a:r>
                        <a:rPr lang="en-US" sz="1900"/>
                        <a:t>getting users to build communities of in-app friends is key</a:t>
                      </a:r>
                    </a:p>
                  </a:txBody>
                  <a:tcPr marT="91425" marB="91425" marR="91425" marL="91425">
                    <a:solidFill>
                      <a:srgbClr val="EFEFEF"/>
                    </a:solidFill>
                  </a:tcPr>
                </a:tc>
                <a:tc>
                  <a:txBody>
                    <a:bodyPr>
                      <a:noAutofit/>
                    </a:bodyPr>
                    <a:lstStyle/>
                    <a:p>
                      <a:pPr lvl="0" rtl="0">
                        <a:spcBef>
                          <a:spcPts val="0"/>
                        </a:spcBef>
                        <a:buNone/>
                      </a:pPr>
                      <a:r>
                        <a:t/>
                      </a:r>
                      <a:endParaRPr sz="1900"/>
                    </a:p>
                  </a:txBody>
                  <a:tcPr marT="91425" marB="91425" marR="91425" marL="91425">
                    <a:solidFill>
                      <a:srgbClr val="EFEFEF"/>
                    </a:solidFill>
                  </a:tcPr>
                </a:tc>
              </a:tr>
              <a:tr h="651850">
                <a:tc>
                  <a:txBody>
                    <a:bodyPr>
                      <a:noAutofit/>
                    </a:bodyPr>
                    <a:lstStyle/>
                    <a:p>
                      <a:pPr lvl="0" rtl="0">
                        <a:spcBef>
                          <a:spcPts val="0"/>
                        </a:spcBef>
                        <a:buNone/>
                      </a:pPr>
                      <a:r>
                        <a:rPr lang="en-US" sz="1900">
                          <a:solidFill>
                            <a:srgbClr val="D9D9D9"/>
                          </a:solidFill>
                        </a:rPr>
                        <a:t>Distraction during Task 1 </a:t>
                      </a:r>
                    </a:p>
                  </a:txBody>
                  <a:tcPr marT="91425" marB="91425" marR="91425" marL="91425">
                    <a:solidFill>
                      <a:srgbClr val="EFEFEF"/>
                    </a:solidFill>
                  </a:tcPr>
                </a:tc>
                <a:tc>
                  <a:txBody>
                    <a:bodyPr>
                      <a:noAutofit/>
                    </a:bodyPr>
                    <a:lstStyle/>
                    <a:p>
                      <a:pPr lvl="0" rtl="0">
                        <a:spcBef>
                          <a:spcPts val="0"/>
                        </a:spcBef>
                        <a:buNone/>
                      </a:pPr>
                      <a:r>
                        <a:rPr lang="en-US" sz="1900"/>
                        <a:t>may not fit with rest of product, not valuable (too -”Yelp-y”)?</a:t>
                      </a:r>
                    </a:p>
                  </a:txBody>
                  <a:tcPr marT="91425" marB="91425" marR="91425" marL="91425">
                    <a:solidFill>
                      <a:srgbClr val="EFEFEF"/>
                    </a:solidFill>
                  </a:tcPr>
                </a:tc>
                <a:tc>
                  <a:txBody>
                    <a:bodyPr>
                      <a:noAutofit/>
                    </a:bodyPr>
                    <a:lstStyle/>
                    <a:p>
                      <a:pPr lvl="0" rtl="0">
                        <a:spcBef>
                          <a:spcPts val="0"/>
                        </a:spcBef>
                        <a:buNone/>
                      </a:pPr>
                      <a:r>
                        <a:t/>
                      </a:r>
                      <a:endParaRPr sz="1900"/>
                    </a:p>
                  </a:txBody>
                  <a:tcPr marT="91425" marB="91425" marR="91425" marL="91425">
                    <a:solidFill>
                      <a:srgbClr val="EFEFEF"/>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1" name="Shape 471"/>
        <p:cNvGrpSpPr/>
        <p:nvPr/>
      </p:nvGrpSpPr>
      <p:grpSpPr>
        <a:xfrm>
          <a:off x="0" y="0"/>
          <a:ext cx="0" cy="0"/>
          <a:chOff x="0" y="0"/>
          <a:chExt cx="0" cy="0"/>
        </a:xfrm>
      </p:grpSpPr>
      <p:graphicFrame>
        <p:nvGraphicFramePr>
          <p:cNvPr id="472" name="Shape 472"/>
          <p:cNvGraphicFramePr/>
          <p:nvPr/>
        </p:nvGraphicFramePr>
        <p:xfrm>
          <a:off x="493200" y="94550"/>
          <a:ext cx="3000000" cy="3000000"/>
        </p:xfrm>
        <a:graphic>
          <a:graphicData uri="http://schemas.openxmlformats.org/drawingml/2006/table">
            <a:tbl>
              <a:tblPr>
                <a:noFill/>
                <a:tableStyleId>{174D7D4B-6019-430E-A0C0-472A65486A8B}</a:tableStyleId>
              </a:tblPr>
              <a:tblGrid>
                <a:gridCol w="3567550"/>
                <a:gridCol w="4143025"/>
                <a:gridCol w="3567550"/>
              </a:tblGrid>
              <a:tr h="671375">
                <a:tc>
                  <a:txBody>
                    <a:bodyPr>
                      <a:noAutofit/>
                    </a:bodyPr>
                    <a:lstStyle/>
                    <a:p>
                      <a:pPr lvl="0" rtl="0" algn="ctr">
                        <a:spcBef>
                          <a:spcPts val="0"/>
                        </a:spcBef>
                        <a:buNone/>
                      </a:pPr>
                      <a:r>
                        <a:rPr lang="en-US" sz="2000"/>
                        <a:t>OBSERVATION</a:t>
                      </a:r>
                    </a:p>
                  </a:txBody>
                  <a:tcPr marT="91425" marB="91425" marR="91425" marL="9142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CCCCCC"/>
                    </a:solidFill>
                  </a:tcPr>
                </a:tc>
                <a:tc>
                  <a:txBody>
                    <a:bodyPr>
                      <a:noAutofit/>
                    </a:bodyPr>
                    <a:lstStyle/>
                    <a:p>
                      <a:pPr lvl="0" rtl="0" algn="ctr">
                        <a:spcBef>
                          <a:spcPts val="0"/>
                        </a:spcBef>
                        <a:buNone/>
                      </a:pPr>
                      <a:r>
                        <a:rPr lang="en-US" sz="2000"/>
                        <a:t>ANALYSIS</a:t>
                      </a:r>
                    </a:p>
                  </a:txBody>
                  <a:tcPr marT="91425" marB="91425" marR="91425" marL="9142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CCCCCC"/>
                    </a:solidFill>
                  </a:tcPr>
                </a:tc>
                <a:tc>
                  <a:txBody>
                    <a:bodyPr>
                      <a:noAutofit/>
                    </a:bodyPr>
                    <a:lstStyle/>
                    <a:p>
                      <a:pPr lvl="0" rtl="0" algn="ctr">
                        <a:spcBef>
                          <a:spcPts val="0"/>
                        </a:spcBef>
                        <a:buNone/>
                      </a:pPr>
                      <a:r>
                        <a:rPr lang="en-US" sz="2000"/>
                        <a:t>UI IMPROVEMENT</a:t>
                      </a:r>
                    </a:p>
                  </a:txBody>
                  <a:tcPr marT="91425" marB="91425" marR="91425" marL="9142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CCCCCC"/>
                    </a:solidFill>
                  </a:tcPr>
                </a:tc>
              </a:tr>
              <a:tr h="651850">
                <a:tc>
                  <a:txBody>
                    <a:bodyPr>
                      <a:noAutofit/>
                    </a:bodyPr>
                    <a:lstStyle/>
                    <a:p>
                      <a:pPr lvl="0" rtl="0">
                        <a:spcBef>
                          <a:spcPts val="0"/>
                        </a:spcBef>
                        <a:buNone/>
                      </a:pPr>
                      <a:r>
                        <a:rPr lang="en-US" sz="1900"/>
                        <a:t>Map View - multi-color pins</a:t>
                      </a:r>
                    </a:p>
                  </a:txBody>
                  <a:tcPr marT="91425" marB="91425" marR="91425" marL="91425">
                    <a:lnT cap="flat" cmpd="sng" w="9525">
                      <a:solidFill>
                        <a:srgbClr val="000000"/>
                      </a:solidFill>
                      <a:prstDash val="solid"/>
                      <a:round/>
                      <a:headEnd len="med" w="med" type="none"/>
                      <a:tailEnd len="med" w="med" type="none"/>
                    </a:lnT>
                    <a:solidFill>
                      <a:srgbClr val="EFEFEF"/>
                    </a:solidFill>
                  </a:tcPr>
                </a:tc>
                <a:tc>
                  <a:txBody>
                    <a:bodyPr>
                      <a:noAutofit/>
                    </a:bodyPr>
                    <a:lstStyle/>
                    <a:p>
                      <a:pPr lvl="0" rtl="0">
                        <a:spcBef>
                          <a:spcPts val="0"/>
                        </a:spcBef>
                        <a:buNone/>
                      </a:pPr>
                      <a:r>
                        <a:rPr lang="en-US" sz="1900"/>
                        <a:t>unintuitive map-view content due to insufficient </a:t>
                      </a:r>
                      <a:r>
                        <a:rPr lang="en-US" sz="1900"/>
                        <a:t>introduction</a:t>
                      </a:r>
                      <a:r>
                        <a:rPr lang="en-US" sz="1900"/>
                        <a:t> before page</a:t>
                      </a:r>
                    </a:p>
                  </a:txBody>
                  <a:tcPr marT="91425" marB="91425" marR="91425" marL="91425">
                    <a:lnT cap="flat" cmpd="sng" w="9525">
                      <a:solidFill>
                        <a:srgbClr val="000000"/>
                      </a:solidFill>
                      <a:prstDash val="solid"/>
                      <a:round/>
                      <a:headEnd len="med" w="med" type="none"/>
                      <a:tailEnd len="med" w="med" type="none"/>
                    </a:lnT>
                    <a:solidFill>
                      <a:srgbClr val="EFEFEF"/>
                    </a:solidFill>
                  </a:tcPr>
                </a:tc>
                <a:tc>
                  <a:txBody>
                    <a:bodyPr>
                      <a:noAutofit/>
                    </a:bodyPr>
                    <a:lstStyle/>
                    <a:p>
                      <a:pPr lvl="0" rtl="0">
                        <a:spcBef>
                          <a:spcPts val="0"/>
                        </a:spcBef>
                        <a:buNone/>
                      </a:pPr>
                      <a:r>
                        <a:rPr lang="en-US" sz="1900"/>
                        <a:t>move to later screen; display dual content differently </a:t>
                      </a:r>
                    </a:p>
                  </a:txBody>
                  <a:tcPr marT="91425" marB="91425" marR="91425" marL="91425">
                    <a:lnT cap="flat" cmpd="sng" w="9525">
                      <a:solidFill>
                        <a:srgbClr val="000000"/>
                      </a:solidFill>
                      <a:prstDash val="solid"/>
                      <a:round/>
                      <a:headEnd len="med" w="med" type="none"/>
                      <a:tailEnd len="med" w="med" type="none"/>
                    </a:lnT>
                    <a:solidFill>
                      <a:srgbClr val="EFEFEF"/>
                    </a:solidFill>
                  </a:tcPr>
                </a:tc>
              </a:tr>
              <a:tr h="651850">
                <a:tc>
                  <a:txBody>
                    <a:bodyPr>
                      <a:noAutofit/>
                    </a:bodyPr>
                    <a:lstStyle/>
                    <a:p>
                      <a:pPr lvl="0" rtl="0">
                        <a:spcBef>
                          <a:spcPts val="0"/>
                        </a:spcBef>
                        <a:buNone/>
                      </a:pPr>
                      <a:r>
                        <a:rPr lang="en-US" sz="1900"/>
                        <a:t>Lack of Search Bar Usage</a:t>
                      </a:r>
                    </a:p>
                  </a:txBody>
                  <a:tcPr marT="91425" marB="91425" marR="91425" marL="91425">
                    <a:solidFill>
                      <a:srgbClr val="EFEFEF"/>
                    </a:solidFill>
                  </a:tcPr>
                </a:tc>
                <a:tc>
                  <a:txBody>
                    <a:bodyPr>
                      <a:noAutofit/>
                    </a:bodyPr>
                    <a:lstStyle/>
                    <a:p>
                      <a:pPr lvl="0" rtl="0">
                        <a:spcBef>
                          <a:spcPts val="0"/>
                        </a:spcBef>
                        <a:buNone/>
                      </a:pPr>
                      <a:r>
                        <a:rPr lang="en-US" sz="1900"/>
                        <a:t>unnoticed - insufficient introduction to the platform/ homepage</a:t>
                      </a:r>
                    </a:p>
                  </a:txBody>
                  <a:tcPr marT="91425" marB="91425" marR="91425" marL="91425">
                    <a:solidFill>
                      <a:srgbClr val="EFEFEF"/>
                    </a:solidFill>
                  </a:tcPr>
                </a:tc>
                <a:tc>
                  <a:txBody>
                    <a:bodyPr>
                      <a:noAutofit/>
                    </a:bodyPr>
                    <a:lstStyle/>
                    <a:p>
                      <a:pPr lvl="0" rtl="0">
                        <a:spcBef>
                          <a:spcPts val="0"/>
                        </a:spcBef>
                        <a:buClr>
                          <a:schemeClr val="dk1"/>
                        </a:buClr>
                        <a:buSzPct val="57894"/>
                        <a:buFont typeface="Arial"/>
                        <a:buNone/>
                      </a:pPr>
                      <a:r>
                        <a:rPr lang="en-US" sz="1900"/>
                        <a:t>more traditional homescreen that better frames the product</a:t>
                      </a:r>
                    </a:p>
                  </a:txBody>
                  <a:tcPr marT="91425" marB="91425" marR="91425" marL="91425">
                    <a:solidFill>
                      <a:srgbClr val="EFEFEF"/>
                    </a:solidFill>
                  </a:tcPr>
                </a:tc>
              </a:tr>
              <a:tr h="651850">
                <a:tc>
                  <a:txBody>
                    <a:bodyPr>
                      <a:noAutofit/>
                    </a:bodyPr>
                    <a:lstStyle/>
                    <a:p>
                      <a:pPr lvl="0" rtl="0">
                        <a:spcBef>
                          <a:spcPts val="0"/>
                        </a:spcBef>
                        <a:buNone/>
                      </a:pPr>
                      <a:r>
                        <a:rPr lang="en-US" sz="1900"/>
                        <a:t>Desire to Control Event Attendees</a:t>
                      </a:r>
                    </a:p>
                  </a:txBody>
                  <a:tcPr marT="91425" marB="91425" marR="91425" marL="91425">
                    <a:solidFill>
                      <a:srgbClr val="EFEFEF"/>
                    </a:solidFill>
                  </a:tcPr>
                </a:tc>
                <a:tc>
                  <a:txBody>
                    <a:bodyPr>
                      <a:noAutofit/>
                    </a:bodyPr>
                    <a:lstStyle/>
                    <a:p>
                      <a:pPr lvl="0" rtl="0">
                        <a:spcBef>
                          <a:spcPts val="0"/>
                        </a:spcBef>
                        <a:buNone/>
                      </a:pPr>
                      <a:r>
                        <a:rPr lang="en-US" sz="1900"/>
                        <a:t>privacy and logistical concerns for certain users</a:t>
                      </a:r>
                    </a:p>
                  </a:txBody>
                  <a:tcPr marT="91425" marB="91425" marR="91425" marL="91425">
                    <a:solidFill>
                      <a:srgbClr val="EFEFEF"/>
                    </a:solidFill>
                  </a:tcPr>
                </a:tc>
                <a:tc>
                  <a:txBody>
                    <a:bodyPr>
                      <a:noAutofit/>
                    </a:bodyPr>
                    <a:lstStyle/>
                    <a:p>
                      <a:pPr lvl="0" rtl="0">
                        <a:spcBef>
                          <a:spcPts val="0"/>
                        </a:spcBef>
                        <a:buNone/>
                      </a:pPr>
                      <a:r>
                        <a:rPr lang="en-US" sz="1900"/>
                        <a:t>public/private controls</a:t>
                      </a:r>
                    </a:p>
                  </a:txBody>
                  <a:tcPr marT="91425" marB="91425" marR="91425" marL="91425">
                    <a:solidFill>
                      <a:srgbClr val="EFEFEF"/>
                    </a:solidFill>
                  </a:tcPr>
                </a:tc>
              </a:tr>
              <a:tr h="651850">
                <a:tc>
                  <a:txBody>
                    <a:bodyPr>
                      <a:noAutofit/>
                    </a:bodyPr>
                    <a:lstStyle/>
                    <a:p>
                      <a:pPr lvl="0" rtl="0">
                        <a:spcBef>
                          <a:spcPts val="0"/>
                        </a:spcBef>
                        <a:buNone/>
                      </a:pPr>
                      <a:r>
                        <a:rPr lang="en-US" sz="1900"/>
                        <a:t>User-User Communication Attempts</a:t>
                      </a:r>
                    </a:p>
                  </a:txBody>
                  <a:tcPr marT="91425" marB="91425" marR="91425" marL="91425">
                    <a:solidFill>
                      <a:srgbClr val="EFEFEF"/>
                    </a:solidFill>
                  </a:tcPr>
                </a:tc>
                <a:tc>
                  <a:txBody>
                    <a:bodyPr>
                      <a:noAutofit/>
                    </a:bodyPr>
                    <a:lstStyle/>
                    <a:p>
                      <a:pPr lvl="0" rtl="0">
                        <a:spcBef>
                          <a:spcPts val="0"/>
                        </a:spcBef>
                        <a:buNone/>
                      </a:pPr>
                      <a:r>
                        <a:rPr lang="en-US" sz="1900"/>
                        <a:t>communication enhances user experience and trust in product</a:t>
                      </a:r>
                    </a:p>
                  </a:txBody>
                  <a:tcPr marT="91425" marB="91425" marR="91425" marL="91425">
                    <a:solidFill>
                      <a:srgbClr val="EFEFEF"/>
                    </a:solidFill>
                  </a:tcPr>
                </a:tc>
                <a:tc>
                  <a:txBody>
                    <a:bodyPr>
                      <a:noAutofit/>
                    </a:bodyPr>
                    <a:lstStyle/>
                    <a:p>
                      <a:pPr lvl="0" rtl="0">
                        <a:spcBef>
                          <a:spcPts val="0"/>
                        </a:spcBef>
                        <a:buNone/>
                      </a:pPr>
                      <a:r>
                        <a:rPr lang="en-US" sz="1900"/>
                        <a:t>more robust communication features</a:t>
                      </a:r>
                    </a:p>
                  </a:txBody>
                  <a:tcPr marT="91425" marB="91425" marR="91425" marL="91425">
                    <a:solidFill>
                      <a:srgbClr val="EFEFEF"/>
                    </a:solidFill>
                  </a:tcPr>
                </a:tc>
              </a:tr>
              <a:tr h="651850">
                <a:tc>
                  <a:txBody>
                    <a:bodyPr>
                      <a:noAutofit/>
                    </a:bodyPr>
                    <a:lstStyle/>
                    <a:p>
                      <a:pPr lvl="0" rtl="0">
                        <a:spcBef>
                          <a:spcPts val="0"/>
                        </a:spcBef>
                        <a:buNone/>
                      </a:pPr>
                      <a:r>
                        <a:rPr lang="en-US" sz="1900"/>
                        <a:t>Finding the “Add Event” Button</a:t>
                      </a:r>
                    </a:p>
                  </a:txBody>
                  <a:tcPr marT="91425" marB="91425" marR="91425" marL="91425">
                    <a:solidFill>
                      <a:srgbClr val="EFEFEF"/>
                    </a:solidFill>
                  </a:tcPr>
                </a:tc>
                <a:tc>
                  <a:txBody>
                    <a:bodyPr>
                      <a:noAutofit/>
                    </a:bodyPr>
                    <a:lstStyle/>
                    <a:p>
                      <a:pPr lvl="0" rtl="0">
                        <a:spcBef>
                          <a:spcPts val="0"/>
                        </a:spcBef>
                        <a:buNone/>
                      </a:pPr>
                      <a:r>
                        <a:rPr lang="en-US" sz="1900"/>
                        <a:t>unintuitive location</a:t>
                      </a:r>
                    </a:p>
                  </a:txBody>
                  <a:tcPr marT="91425" marB="91425" marR="91425" marL="91425">
                    <a:solidFill>
                      <a:srgbClr val="EFEFEF"/>
                    </a:solidFill>
                  </a:tcPr>
                </a:tc>
                <a:tc>
                  <a:txBody>
                    <a:bodyPr>
                      <a:noAutofit/>
                    </a:bodyPr>
                    <a:lstStyle/>
                    <a:p>
                      <a:pPr lvl="0" rtl="0">
                        <a:spcBef>
                          <a:spcPts val="0"/>
                        </a:spcBef>
                        <a:buNone/>
                      </a:pPr>
                      <a:r>
                        <a:rPr lang="en-US" sz="1900"/>
                        <a:t>add button to profile and my events pages</a:t>
                      </a:r>
                    </a:p>
                  </a:txBody>
                  <a:tcPr marT="91425" marB="91425" marR="91425" marL="91425">
                    <a:solidFill>
                      <a:srgbClr val="EFEFEF"/>
                    </a:solidFill>
                  </a:tcPr>
                </a:tc>
              </a:tr>
              <a:tr h="651850">
                <a:tc>
                  <a:txBody>
                    <a:bodyPr>
                      <a:noAutofit/>
                    </a:bodyPr>
                    <a:lstStyle/>
                    <a:p>
                      <a:pPr lvl="0" rtl="0">
                        <a:spcBef>
                          <a:spcPts val="0"/>
                        </a:spcBef>
                        <a:buNone/>
                      </a:pPr>
                      <a:r>
                        <a:rPr lang="en-US" sz="1900"/>
                        <a:t>In-depth Search of Restaurants and Events/Groups</a:t>
                      </a:r>
                    </a:p>
                  </a:txBody>
                  <a:tcPr marT="91425" marB="91425" marR="91425" marL="91425">
                    <a:solidFill>
                      <a:srgbClr val="EFEFEF"/>
                    </a:solidFill>
                  </a:tcPr>
                </a:tc>
                <a:tc>
                  <a:txBody>
                    <a:bodyPr>
                      <a:noAutofit/>
                    </a:bodyPr>
                    <a:lstStyle/>
                    <a:p>
                      <a:pPr lvl="0" rtl="0">
                        <a:spcBef>
                          <a:spcPts val="0"/>
                        </a:spcBef>
                        <a:buNone/>
                      </a:pPr>
                      <a:r>
                        <a:rPr lang="en-US" sz="1900"/>
                        <a:t>misunderstanding of or insufficient trust in the product</a:t>
                      </a:r>
                    </a:p>
                  </a:txBody>
                  <a:tcPr marT="91425" marB="91425" marR="91425" marL="91425">
                    <a:solidFill>
                      <a:srgbClr val="EFEFEF"/>
                    </a:solidFill>
                  </a:tcPr>
                </a:tc>
                <a:tc>
                  <a:txBody>
                    <a:bodyPr>
                      <a:noAutofit/>
                    </a:bodyPr>
                    <a:lstStyle/>
                    <a:p>
                      <a:pPr lvl="0" rtl="0">
                        <a:spcBef>
                          <a:spcPts val="0"/>
                        </a:spcBef>
                        <a:buClr>
                          <a:schemeClr val="dk1"/>
                        </a:buClr>
                        <a:buSzPct val="57894"/>
                        <a:buFont typeface="Arial"/>
                        <a:buNone/>
                      </a:pPr>
                      <a:r>
                        <a:rPr lang="en-US" sz="1900"/>
                        <a:t>more traditional homescreen that better frames the product</a:t>
                      </a:r>
                    </a:p>
                  </a:txBody>
                  <a:tcPr marT="91425" marB="91425" marR="91425" marL="91425">
                    <a:solidFill>
                      <a:srgbClr val="EFEFEF"/>
                    </a:solidFill>
                  </a:tcPr>
                </a:tc>
              </a:tr>
              <a:tr h="651850">
                <a:tc>
                  <a:txBody>
                    <a:bodyPr>
                      <a:noAutofit/>
                    </a:bodyPr>
                    <a:lstStyle/>
                    <a:p>
                      <a:pPr lvl="0" rtl="0">
                        <a:spcBef>
                          <a:spcPts val="0"/>
                        </a:spcBef>
                        <a:buNone/>
                      </a:pPr>
                      <a:r>
                        <a:rPr lang="en-US" sz="1900"/>
                        <a:t>Inviting all Recommended Friends</a:t>
                      </a:r>
                    </a:p>
                  </a:txBody>
                  <a:tcPr marT="91425" marB="91425" marR="91425" marL="91425">
                    <a:solidFill>
                      <a:srgbClr val="EFEFEF"/>
                    </a:solidFill>
                  </a:tcPr>
                </a:tc>
                <a:tc>
                  <a:txBody>
                    <a:bodyPr>
                      <a:noAutofit/>
                    </a:bodyPr>
                    <a:lstStyle/>
                    <a:p>
                      <a:pPr lvl="0" rtl="0">
                        <a:spcBef>
                          <a:spcPts val="0"/>
                        </a:spcBef>
                        <a:buNone/>
                      </a:pPr>
                      <a:r>
                        <a:rPr lang="en-US" sz="1900"/>
                        <a:t>getting users to build communities of in app friends is key</a:t>
                      </a:r>
                    </a:p>
                  </a:txBody>
                  <a:tcPr marT="91425" marB="91425" marR="91425" marL="91425">
                    <a:solidFill>
                      <a:srgbClr val="EFEFEF"/>
                    </a:solidFill>
                  </a:tcPr>
                </a:tc>
                <a:tc>
                  <a:txBody>
                    <a:bodyPr>
                      <a:noAutofit/>
                    </a:bodyPr>
                    <a:lstStyle/>
                    <a:p>
                      <a:pPr lvl="0" rtl="0">
                        <a:spcBef>
                          <a:spcPts val="0"/>
                        </a:spcBef>
                        <a:buNone/>
                      </a:pPr>
                      <a:r>
                        <a:rPr lang="en-US" sz="1900"/>
                        <a:t>more explicit within app community building features</a:t>
                      </a:r>
                    </a:p>
                  </a:txBody>
                  <a:tcPr marT="91425" marB="91425" marR="91425" marL="91425">
                    <a:solidFill>
                      <a:srgbClr val="EFEFEF"/>
                    </a:solidFill>
                  </a:tcPr>
                </a:tc>
              </a:tr>
              <a:tr h="651850">
                <a:tc>
                  <a:txBody>
                    <a:bodyPr>
                      <a:noAutofit/>
                    </a:bodyPr>
                    <a:lstStyle/>
                    <a:p>
                      <a:pPr lvl="0" rtl="0">
                        <a:spcBef>
                          <a:spcPts val="0"/>
                        </a:spcBef>
                        <a:buNone/>
                      </a:pPr>
                      <a:r>
                        <a:rPr lang="en-US" sz="1900"/>
                        <a:t>Distraction during Task 1 </a:t>
                      </a:r>
                    </a:p>
                  </a:txBody>
                  <a:tcPr marT="91425" marB="91425" marR="91425" marL="91425">
                    <a:solidFill>
                      <a:srgbClr val="EFEFEF"/>
                    </a:solidFill>
                  </a:tcPr>
                </a:tc>
                <a:tc>
                  <a:txBody>
                    <a:bodyPr>
                      <a:noAutofit/>
                    </a:bodyPr>
                    <a:lstStyle/>
                    <a:p>
                      <a:pPr lvl="0" rtl="0">
                        <a:spcBef>
                          <a:spcPts val="0"/>
                        </a:spcBef>
                        <a:buNone/>
                      </a:pPr>
                      <a:r>
                        <a:rPr lang="en-US" sz="1900"/>
                        <a:t>may not fit with rest of product, not uniquely valuable (too “Yelp-y?”)</a:t>
                      </a:r>
                    </a:p>
                  </a:txBody>
                  <a:tcPr marT="91425" marB="91425" marR="91425" marL="91425">
                    <a:solidFill>
                      <a:srgbClr val="EFEFEF"/>
                    </a:solidFill>
                  </a:tcPr>
                </a:tc>
                <a:tc>
                  <a:txBody>
                    <a:bodyPr>
                      <a:noAutofit/>
                    </a:bodyPr>
                    <a:lstStyle/>
                    <a:p>
                      <a:pPr lvl="0" rtl="0">
                        <a:spcBef>
                          <a:spcPts val="0"/>
                        </a:spcBef>
                        <a:buNone/>
                      </a:pPr>
                      <a:r>
                        <a:rPr lang="en-US" sz="1900"/>
                        <a:t>revise/eliminate features?</a:t>
                      </a:r>
                    </a:p>
                  </a:txBody>
                  <a:tcPr marT="91425" marB="91425" marR="91425" marL="91425">
                    <a:solidFill>
                      <a:srgbClr val="EFEFEF"/>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6" name="Shape 476"/>
        <p:cNvGrpSpPr/>
        <p:nvPr/>
      </p:nvGrpSpPr>
      <p:grpSpPr>
        <a:xfrm>
          <a:off x="0" y="0"/>
          <a:ext cx="0" cy="0"/>
          <a:chOff x="0" y="0"/>
          <a:chExt cx="0" cy="0"/>
        </a:xfrm>
      </p:grpSpPr>
      <p:sp>
        <p:nvSpPr>
          <p:cNvPr id="477" name="Shape 477"/>
          <p:cNvSpPr txBox="1"/>
          <p:nvPr>
            <p:ph type="ctrTitle"/>
          </p:nvPr>
        </p:nvSpPr>
        <p:spPr>
          <a:xfrm>
            <a:off x="2692398" y="1871131"/>
            <a:ext cx="6815700" cy="1515599"/>
          </a:xfrm>
          <a:prstGeom prst="rect">
            <a:avLst/>
          </a:prstGeom>
        </p:spPr>
        <p:txBody>
          <a:bodyPr anchorCtr="0" anchor="b" bIns="91425" lIns="91425" rIns="91425" tIns="91425">
            <a:noAutofit/>
          </a:bodyPr>
          <a:lstStyle/>
          <a:p>
            <a:pPr lvl="0">
              <a:spcBef>
                <a:spcPts val="0"/>
              </a:spcBef>
              <a:buNone/>
            </a:pPr>
            <a:r>
              <a:rPr lang="en-US"/>
              <a:t>Thank You</a:t>
            </a:r>
          </a:p>
        </p:txBody>
      </p:sp>
      <p:sp>
        <p:nvSpPr>
          <p:cNvPr id="478" name="Shape 478"/>
          <p:cNvSpPr txBox="1"/>
          <p:nvPr>
            <p:ph idx="1" type="subTitle"/>
          </p:nvPr>
        </p:nvSpPr>
        <p:spPr>
          <a:xfrm>
            <a:off x="2692398" y="3657596"/>
            <a:ext cx="6815700" cy="13209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2" name="Shape 482"/>
        <p:cNvGrpSpPr/>
        <p:nvPr/>
      </p:nvGrpSpPr>
      <p:grpSpPr>
        <a:xfrm>
          <a:off x="0" y="0"/>
          <a:ext cx="0" cy="0"/>
          <a:chOff x="0" y="0"/>
          <a:chExt cx="0" cy="0"/>
        </a:xfrm>
      </p:grpSpPr>
      <p:sp>
        <p:nvSpPr>
          <p:cNvPr id="483" name="Shape 483"/>
          <p:cNvSpPr txBox="1"/>
          <p:nvPr>
            <p:ph type="ctrTitle"/>
          </p:nvPr>
        </p:nvSpPr>
        <p:spPr>
          <a:xfrm>
            <a:off x="2692398" y="1871131"/>
            <a:ext cx="6815700" cy="1515599"/>
          </a:xfrm>
          <a:prstGeom prst="rect">
            <a:avLst/>
          </a:prstGeom>
          <a:noFill/>
          <a:ln>
            <a:noFill/>
          </a:ln>
        </p:spPr>
        <p:txBody>
          <a:bodyPr anchorCtr="0" anchor="b" bIns="45700" lIns="91425" rIns="91425" tIns="45700">
            <a:noAutofit/>
          </a:bodyPr>
          <a:lstStyle/>
          <a:p>
            <a:pPr indent="0" lvl="0" marL="0" marR="0" rtl="0" algn="ctr">
              <a:spcBef>
                <a:spcPts val="0"/>
              </a:spcBef>
              <a:buClr>
                <a:srgbClr val="262626"/>
              </a:buClr>
              <a:buSzPct val="25000"/>
              <a:buFont typeface="Garamond"/>
              <a:buNone/>
            </a:pPr>
            <a:r>
              <a:rPr b="0" i="0" lang="en-US" sz="5400" u="none" cap="none" strike="noStrike">
                <a:solidFill>
                  <a:srgbClr val="262626"/>
                </a:solidFill>
                <a:latin typeface="Garamond"/>
                <a:ea typeface="Garamond"/>
                <a:cs typeface="Garamond"/>
                <a:sym typeface="Garamond"/>
              </a:rPr>
              <a:t>Index</a:t>
            </a:r>
          </a:p>
        </p:txBody>
      </p:sp>
      <p:sp>
        <p:nvSpPr>
          <p:cNvPr id="484" name="Shape 484"/>
          <p:cNvSpPr txBox="1"/>
          <p:nvPr>
            <p:ph idx="1" type="subTitle"/>
          </p:nvPr>
        </p:nvSpPr>
        <p:spPr>
          <a:xfrm>
            <a:off x="2692398" y="3657596"/>
            <a:ext cx="6815700" cy="13209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accent1"/>
              </a:buClr>
              <a:buSzPct val="25000"/>
              <a:buFont typeface="Arial"/>
              <a:buNone/>
            </a:pPr>
            <a:r>
              <a:t/>
            </a:r>
            <a:endParaRPr b="0" i="0" sz="2100" u="none" cap="none" strike="noStrike">
              <a:solidFill>
                <a:schemeClr val="dk1"/>
              </a:solidFill>
              <a:latin typeface="Garamond"/>
              <a:ea typeface="Garamond"/>
              <a:cs typeface="Garamond"/>
              <a:sym typeface="Garamo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8" name="Shape 488"/>
        <p:cNvGrpSpPr/>
        <p:nvPr/>
      </p:nvGrpSpPr>
      <p:grpSpPr>
        <a:xfrm>
          <a:off x="0" y="0"/>
          <a:ext cx="0" cy="0"/>
          <a:chOff x="0" y="0"/>
          <a:chExt cx="0" cy="0"/>
        </a:xfrm>
      </p:grpSpPr>
      <p:sp>
        <p:nvSpPr>
          <p:cNvPr id="489" name="Shape 489"/>
          <p:cNvSpPr txBox="1"/>
          <p:nvPr>
            <p:ph type="title"/>
          </p:nvPr>
        </p:nvSpPr>
        <p:spPr>
          <a:xfrm>
            <a:off x="1295401" y="982132"/>
            <a:ext cx="9601200" cy="1303800"/>
          </a:xfrm>
          <a:prstGeom prst="rect">
            <a:avLst/>
          </a:prstGeom>
        </p:spPr>
        <p:txBody>
          <a:bodyPr anchorCtr="0" anchor="ctr" bIns="91425" lIns="91425" rIns="91425" tIns="91425">
            <a:noAutofit/>
          </a:bodyPr>
          <a:lstStyle/>
          <a:p>
            <a:pPr lvl="0" rtl="0">
              <a:spcBef>
                <a:spcPts val="0"/>
              </a:spcBef>
              <a:buNone/>
            </a:pPr>
            <a:r>
              <a:rPr lang="en-US"/>
              <a:t>Homepages</a:t>
            </a:r>
          </a:p>
        </p:txBody>
      </p:sp>
      <p:pic>
        <p:nvPicPr>
          <p:cNvPr descr="IMG_0226.JPG" id="490" name="Shape 490"/>
          <p:cNvPicPr preferRelativeResize="0"/>
          <p:nvPr/>
        </p:nvPicPr>
        <p:blipFill>
          <a:blip r:embed="rId3">
            <a:alphaModFix/>
          </a:blip>
          <a:stretch>
            <a:fillRect/>
          </a:stretch>
        </p:blipFill>
        <p:spPr>
          <a:xfrm>
            <a:off x="3622862" y="2499950"/>
            <a:ext cx="4946275" cy="36942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4" name="Shape 494"/>
        <p:cNvGrpSpPr/>
        <p:nvPr/>
      </p:nvGrpSpPr>
      <p:grpSpPr>
        <a:xfrm>
          <a:off x="0" y="0"/>
          <a:ext cx="0" cy="0"/>
          <a:chOff x="0" y="0"/>
          <a:chExt cx="0" cy="0"/>
        </a:xfrm>
      </p:grpSpPr>
      <p:sp>
        <p:nvSpPr>
          <p:cNvPr id="495" name="Shape 495"/>
          <p:cNvSpPr txBox="1"/>
          <p:nvPr>
            <p:ph type="title"/>
          </p:nvPr>
        </p:nvSpPr>
        <p:spPr>
          <a:xfrm>
            <a:off x="1295401" y="982132"/>
            <a:ext cx="9601200" cy="1303800"/>
          </a:xfrm>
          <a:prstGeom prst="rect">
            <a:avLst/>
          </a:prstGeom>
        </p:spPr>
        <p:txBody>
          <a:bodyPr anchorCtr="0" anchor="ctr" bIns="91425" lIns="91425" rIns="91425" tIns="91425">
            <a:noAutofit/>
          </a:bodyPr>
          <a:lstStyle/>
          <a:p>
            <a:pPr lvl="0">
              <a:spcBef>
                <a:spcPts val="0"/>
              </a:spcBef>
              <a:buNone/>
            </a:pPr>
            <a:r>
              <a:rPr lang="en-US"/>
              <a:t>Profile Pages</a:t>
            </a:r>
          </a:p>
        </p:txBody>
      </p:sp>
      <p:pic>
        <p:nvPicPr>
          <p:cNvPr descr="IMG_0225.JPG" id="496" name="Shape 496"/>
          <p:cNvPicPr preferRelativeResize="0"/>
          <p:nvPr/>
        </p:nvPicPr>
        <p:blipFill rotWithShape="1">
          <a:blip r:embed="rId3">
            <a:alphaModFix/>
          </a:blip>
          <a:srcRect b="24898" l="0" r="0" t="11681"/>
          <a:stretch/>
        </p:blipFill>
        <p:spPr>
          <a:xfrm>
            <a:off x="2429238" y="2603299"/>
            <a:ext cx="7333524" cy="34737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0" name="Shape 500"/>
        <p:cNvGrpSpPr/>
        <p:nvPr/>
      </p:nvGrpSpPr>
      <p:grpSpPr>
        <a:xfrm>
          <a:off x="0" y="0"/>
          <a:ext cx="0" cy="0"/>
          <a:chOff x="0" y="0"/>
          <a:chExt cx="0" cy="0"/>
        </a:xfrm>
      </p:grpSpPr>
      <p:sp>
        <p:nvSpPr>
          <p:cNvPr id="501" name="Shape 501"/>
          <p:cNvSpPr txBox="1"/>
          <p:nvPr>
            <p:ph type="title"/>
          </p:nvPr>
        </p:nvSpPr>
        <p:spPr>
          <a:xfrm>
            <a:off x="1363000" y="1319975"/>
            <a:ext cx="4869900" cy="1303800"/>
          </a:xfrm>
          <a:prstGeom prst="rect">
            <a:avLst/>
          </a:prstGeom>
        </p:spPr>
        <p:txBody>
          <a:bodyPr anchorCtr="0" anchor="ctr" bIns="91425" lIns="91425" rIns="91425" tIns="91425">
            <a:noAutofit/>
          </a:bodyPr>
          <a:lstStyle/>
          <a:p>
            <a:pPr lvl="0" rtl="0">
              <a:spcBef>
                <a:spcPts val="0"/>
              </a:spcBef>
              <a:buNone/>
            </a:pPr>
            <a:r>
              <a:rPr lang="en-US"/>
              <a:t>Task 1 - Find a Meal</a:t>
            </a:r>
          </a:p>
        </p:txBody>
      </p:sp>
      <p:pic>
        <p:nvPicPr>
          <p:cNvPr descr="IMG_0219.JPG" id="502" name="Shape 502"/>
          <p:cNvPicPr preferRelativeResize="0"/>
          <p:nvPr/>
        </p:nvPicPr>
        <p:blipFill>
          <a:blip r:embed="rId3">
            <a:alphaModFix/>
          </a:blip>
          <a:stretch>
            <a:fillRect/>
          </a:stretch>
        </p:blipFill>
        <p:spPr>
          <a:xfrm rot="5400000">
            <a:off x="6156150" y="1451812"/>
            <a:ext cx="5294574" cy="39543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6" name="Shape 506"/>
        <p:cNvGrpSpPr/>
        <p:nvPr/>
      </p:nvGrpSpPr>
      <p:grpSpPr>
        <a:xfrm>
          <a:off x="0" y="0"/>
          <a:ext cx="0" cy="0"/>
          <a:chOff x="0" y="0"/>
          <a:chExt cx="0" cy="0"/>
        </a:xfrm>
      </p:grpSpPr>
      <p:sp>
        <p:nvSpPr>
          <p:cNvPr id="507" name="Shape 507"/>
          <p:cNvSpPr txBox="1"/>
          <p:nvPr>
            <p:ph type="title"/>
          </p:nvPr>
        </p:nvSpPr>
        <p:spPr>
          <a:xfrm>
            <a:off x="1295401" y="982132"/>
            <a:ext cx="9601200" cy="1303800"/>
          </a:xfrm>
          <a:prstGeom prst="rect">
            <a:avLst/>
          </a:prstGeom>
        </p:spPr>
        <p:txBody>
          <a:bodyPr anchorCtr="0" anchor="ctr" bIns="91425" lIns="91425" rIns="91425" tIns="91425">
            <a:noAutofit/>
          </a:bodyPr>
          <a:lstStyle/>
          <a:p>
            <a:pPr lvl="0" rtl="0">
              <a:spcBef>
                <a:spcPts val="0"/>
              </a:spcBef>
              <a:buNone/>
            </a:pPr>
            <a:r>
              <a:rPr lang="en-US"/>
              <a:t>Task 2 - Join a Group</a:t>
            </a:r>
          </a:p>
        </p:txBody>
      </p:sp>
      <p:pic>
        <p:nvPicPr>
          <p:cNvPr descr="IMG_0221.JPG" id="508" name="Shape 508"/>
          <p:cNvPicPr preferRelativeResize="0"/>
          <p:nvPr/>
        </p:nvPicPr>
        <p:blipFill>
          <a:blip r:embed="rId3">
            <a:alphaModFix/>
          </a:blip>
          <a:stretch>
            <a:fillRect/>
          </a:stretch>
        </p:blipFill>
        <p:spPr>
          <a:xfrm>
            <a:off x="3403600" y="2285925"/>
            <a:ext cx="5181600" cy="3870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2" name="Shape 512"/>
        <p:cNvGrpSpPr/>
        <p:nvPr/>
      </p:nvGrpSpPr>
      <p:grpSpPr>
        <a:xfrm>
          <a:off x="0" y="0"/>
          <a:ext cx="0" cy="0"/>
          <a:chOff x="0" y="0"/>
          <a:chExt cx="0" cy="0"/>
        </a:xfrm>
      </p:grpSpPr>
      <p:sp>
        <p:nvSpPr>
          <p:cNvPr id="513" name="Shape 513"/>
          <p:cNvSpPr txBox="1"/>
          <p:nvPr>
            <p:ph type="title"/>
          </p:nvPr>
        </p:nvSpPr>
        <p:spPr>
          <a:xfrm>
            <a:off x="1295401" y="982132"/>
            <a:ext cx="9601200" cy="1303800"/>
          </a:xfrm>
          <a:prstGeom prst="rect">
            <a:avLst/>
          </a:prstGeom>
        </p:spPr>
        <p:txBody>
          <a:bodyPr anchorCtr="0" anchor="ctr" bIns="91425" lIns="91425" rIns="91425" tIns="91425">
            <a:noAutofit/>
          </a:bodyPr>
          <a:lstStyle/>
          <a:p>
            <a:pPr lvl="0" rtl="0">
              <a:spcBef>
                <a:spcPts val="0"/>
              </a:spcBef>
              <a:buNone/>
            </a:pPr>
            <a:r>
              <a:rPr lang="en-US"/>
              <a:t>Task 3 - Create an Event</a:t>
            </a:r>
          </a:p>
        </p:txBody>
      </p:sp>
      <p:pic>
        <p:nvPicPr>
          <p:cNvPr descr="IMG_0223.JPG" id="514" name="Shape 514"/>
          <p:cNvPicPr preferRelativeResize="0"/>
          <p:nvPr/>
        </p:nvPicPr>
        <p:blipFill rotWithShape="1">
          <a:blip r:embed="rId3">
            <a:alphaModFix/>
          </a:blip>
          <a:srcRect b="15764" l="0" r="0" t="8735"/>
          <a:stretch/>
        </p:blipFill>
        <p:spPr>
          <a:xfrm>
            <a:off x="2901962" y="2573825"/>
            <a:ext cx="6388075" cy="3602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ph type="title"/>
          </p:nvPr>
        </p:nvSpPr>
        <p:spPr>
          <a:xfrm>
            <a:off x="1295401" y="982132"/>
            <a:ext cx="9601196" cy="1303867"/>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b="0" i="0" lang="en-US" sz="6000" u="none" cap="none" strike="noStrike">
                <a:solidFill>
                  <a:srgbClr val="262626"/>
                </a:solidFill>
                <a:latin typeface="Garamond"/>
                <a:ea typeface="Garamond"/>
                <a:cs typeface="Garamond"/>
                <a:sym typeface="Garamond"/>
              </a:rPr>
              <a:t>Mission</a:t>
            </a:r>
          </a:p>
        </p:txBody>
      </p:sp>
      <p:sp>
        <p:nvSpPr>
          <p:cNvPr id="183" name="Shape 183"/>
          <p:cNvSpPr txBox="1"/>
          <p:nvPr>
            <p:ph idx="1" type="body"/>
          </p:nvPr>
        </p:nvSpPr>
        <p:spPr>
          <a:xfrm>
            <a:off x="1295400" y="2556932"/>
            <a:ext cx="9601196" cy="3318936"/>
          </a:xfrm>
          <a:prstGeom prst="rect">
            <a:avLst/>
          </a:prstGeom>
          <a:noFill/>
          <a:ln>
            <a:noFill/>
          </a:ln>
        </p:spPr>
        <p:txBody>
          <a:bodyPr anchorCtr="0" anchor="t" bIns="45700" lIns="91425" rIns="91425" tIns="45700">
            <a:noAutofit/>
          </a:bodyPr>
          <a:lstStyle/>
          <a:p>
            <a:pPr indent="-285750" lvl="0" marL="285750" marR="0" rtl="0" algn="ctr">
              <a:spcBef>
                <a:spcPts val="0"/>
              </a:spcBef>
              <a:spcAft>
                <a:spcPts val="0"/>
              </a:spcAft>
              <a:buClr>
                <a:schemeClr val="accent1"/>
              </a:buClr>
              <a:buSzPct val="55200"/>
              <a:buFont typeface="Arial"/>
              <a:buNone/>
            </a:pPr>
            <a:r>
              <a:rPr lang="en-US" sz="5000"/>
              <a:t>FEED YOUR SOCIAL CRAVINGS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ctrTitle"/>
          </p:nvPr>
        </p:nvSpPr>
        <p:spPr>
          <a:xfrm>
            <a:off x="2692398" y="1871131"/>
            <a:ext cx="6815700" cy="1515599"/>
          </a:xfrm>
          <a:prstGeom prst="rect">
            <a:avLst/>
          </a:prstGeom>
          <a:noFill/>
          <a:ln>
            <a:noFill/>
          </a:ln>
        </p:spPr>
        <p:txBody>
          <a:bodyPr anchorCtr="0" anchor="b" bIns="45700" lIns="91425" rIns="91425" tIns="45700">
            <a:noAutofit/>
          </a:bodyPr>
          <a:lstStyle/>
          <a:p>
            <a:pPr indent="0" lvl="0" marL="0" marR="0" rtl="0" algn="ctr">
              <a:spcBef>
                <a:spcPts val="0"/>
              </a:spcBef>
              <a:buClr>
                <a:srgbClr val="262626"/>
              </a:buClr>
              <a:buSzPct val="25000"/>
              <a:buFont typeface="Garamond"/>
              <a:buNone/>
            </a:pPr>
            <a:r>
              <a:rPr b="0" i="0" lang="en-US" sz="5400" u="none" cap="none" strike="noStrike">
                <a:solidFill>
                  <a:srgbClr val="262626"/>
                </a:solidFill>
                <a:latin typeface="Garamond"/>
                <a:ea typeface="Garamond"/>
                <a:cs typeface="Garamond"/>
                <a:sym typeface="Garamond"/>
              </a:rPr>
              <a:t>How Are We Going to Do It?</a:t>
            </a:r>
          </a:p>
        </p:txBody>
      </p:sp>
      <p:sp>
        <p:nvSpPr>
          <p:cNvPr id="189" name="Shape 189"/>
          <p:cNvSpPr txBox="1"/>
          <p:nvPr>
            <p:ph idx="1" type="subTitle"/>
          </p:nvPr>
        </p:nvSpPr>
        <p:spPr>
          <a:xfrm>
            <a:off x="2692398" y="3657596"/>
            <a:ext cx="6815700" cy="13209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accent1"/>
              </a:buClr>
              <a:buSzPct val="25000"/>
              <a:buFont typeface="Arial"/>
              <a:buNone/>
            </a:pPr>
            <a:r>
              <a:rPr lang="en-US"/>
              <a:t>Sketches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1295401" y="982132"/>
            <a:ext cx="9601196" cy="1303867"/>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b="0" i="0" lang="en-US" sz="4400" u="none" cap="none" strike="noStrike">
                <a:solidFill>
                  <a:srgbClr val="262626"/>
                </a:solidFill>
                <a:latin typeface="Garamond"/>
                <a:ea typeface="Garamond"/>
                <a:cs typeface="Garamond"/>
                <a:sym typeface="Garamond"/>
              </a:rPr>
              <a:t>Sketches</a:t>
            </a:r>
          </a:p>
        </p:txBody>
      </p:sp>
      <p:sp>
        <p:nvSpPr>
          <p:cNvPr id="195" name="Shape 195"/>
          <p:cNvSpPr txBox="1"/>
          <p:nvPr>
            <p:ph idx="1" type="body"/>
          </p:nvPr>
        </p:nvSpPr>
        <p:spPr>
          <a:xfrm>
            <a:off x="2872650" y="2491150"/>
            <a:ext cx="6446700" cy="1192800"/>
          </a:xfrm>
          <a:prstGeom prst="rect">
            <a:avLst/>
          </a:prstGeom>
          <a:noFill/>
          <a:ln>
            <a:noFill/>
          </a:ln>
        </p:spPr>
        <p:txBody>
          <a:bodyPr anchorCtr="0" anchor="t" bIns="45700" lIns="91425" rIns="91425" tIns="45700">
            <a:noAutofit/>
          </a:bodyPr>
          <a:lstStyle/>
          <a:p>
            <a:pPr indent="-285750" lvl="0" marL="285750" marR="0" rtl="0" algn="ctr">
              <a:spcBef>
                <a:spcPts val="0"/>
              </a:spcBef>
              <a:spcAft>
                <a:spcPts val="0"/>
              </a:spcAft>
              <a:buClr>
                <a:schemeClr val="accent1"/>
              </a:buClr>
              <a:buSzPct val="115000"/>
              <a:buFont typeface="Arial"/>
              <a:buNone/>
            </a:pPr>
            <a:r>
              <a:rPr lang="en-US"/>
              <a:t>Geographically Focused Mobile Solutions</a:t>
            </a:r>
          </a:p>
        </p:txBody>
      </p:sp>
      <p:pic>
        <p:nvPicPr>
          <p:cNvPr descr="IMG_0198.JPG" id="196" name="Shape 196"/>
          <p:cNvPicPr preferRelativeResize="0"/>
          <p:nvPr/>
        </p:nvPicPr>
        <p:blipFill rotWithShape="1">
          <a:blip r:embed="rId3">
            <a:alphaModFix/>
          </a:blip>
          <a:srcRect b="5886" l="0" r="0" t="20165"/>
          <a:stretch/>
        </p:blipFill>
        <p:spPr>
          <a:xfrm rot="5400000">
            <a:off x="524162" y="3515033"/>
            <a:ext cx="3169625" cy="1754250"/>
          </a:xfrm>
          <a:prstGeom prst="rect">
            <a:avLst/>
          </a:prstGeom>
          <a:noFill/>
          <a:ln>
            <a:noFill/>
          </a:ln>
        </p:spPr>
      </p:pic>
      <p:pic>
        <p:nvPicPr>
          <p:cNvPr descr="IMG_0200.JPG" id="197" name="Shape 197"/>
          <p:cNvPicPr preferRelativeResize="0"/>
          <p:nvPr/>
        </p:nvPicPr>
        <p:blipFill rotWithShape="1">
          <a:blip r:embed="rId4">
            <a:alphaModFix/>
          </a:blip>
          <a:srcRect b="0" l="0" r="30767" t="0"/>
          <a:stretch/>
        </p:blipFill>
        <p:spPr>
          <a:xfrm rot="5400000">
            <a:off x="3327489" y="3191262"/>
            <a:ext cx="2217025" cy="2401800"/>
          </a:xfrm>
          <a:prstGeom prst="rect">
            <a:avLst/>
          </a:prstGeom>
          <a:noFill/>
          <a:ln>
            <a:noFill/>
          </a:ln>
        </p:spPr>
      </p:pic>
      <p:pic>
        <p:nvPicPr>
          <p:cNvPr descr="IMG_0197.JPG" id="198" name="Shape 198"/>
          <p:cNvPicPr preferRelativeResize="0"/>
          <p:nvPr/>
        </p:nvPicPr>
        <p:blipFill rotWithShape="1">
          <a:blip r:embed="rId5">
            <a:alphaModFix/>
          </a:blip>
          <a:srcRect b="0" l="0" r="18334" t="0"/>
          <a:stretch/>
        </p:blipFill>
        <p:spPr>
          <a:xfrm rot="5400000">
            <a:off x="8733849" y="3191700"/>
            <a:ext cx="2629575" cy="2400925"/>
          </a:xfrm>
          <a:prstGeom prst="rect">
            <a:avLst/>
          </a:prstGeom>
          <a:noFill/>
          <a:ln>
            <a:noFill/>
          </a:ln>
        </p:spPr>
      </p:pic>
      <p:pic>
        <p:nvPicPr>
          <p:cNvPr descr="IMG_0201.JPG" id="199" name="Shape 199"/>
          <p:cNvPicPr preferRelativeResize="0"/>
          <p:nvPr/>
        </p:nvPicPr>
        <p:blipFill rotWithShape="1">
          <a:blip r:embed="rId6">
            <a:alphaModFix/>
          </a:blip>
          <a:srcRect b="0" l="9075" r="25726" t="0"/>
          <a:stretch/>
        </p:blipFill>
        <p:spPr>
          <a:xfrm rot="5400000">
            <a:off x="6182175" y="2990837"/>
            <a:ext cx="2210149" cy="28026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1295401" y="982132"/>
            <a:ext cx="9601200" cy="1303800"/>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b="0" i="0" lang="en-US" sz="4400" u="none" cap="none" strike="noStrike">
                <a:solidFill>
                  <a:srgbClr val="262626"/>
                </a:solidFill>
                <a:latin typeface="Garamond"/>
                <a:ea typeface="Garamond"/>
                <a:cs typeface="Garamond"/>
                <a:sym typeface="Garamond"/>
              </a:rPr>
              <a:t>Sketches</a:t>
            </a:r>
          </a:p>
        </p:txBody>
      </p:sp>
      <p:sp>
        <p:nvSpPr>
          <p:cNvPr id="205" name="Shape 205"/>
          <p:cNvSpPr txBox="1"/>
          <p:nvPr>
            <p:ph idx="1" type="body"/>
          </p:nvPr>
        </p:nvSpPr>
        <p:spPr>
          <a:xfrm>
            <a:off x="2872650" y="2491150"/>
            <a:ext cx="6446700" cy="1192800"/>
          </a:xfrm>
          <a:prstGeom prst="rect">
            <a:avLst/>
          </a:prstGeom>
          <a:noFill/>
          <a:ln>
            <a:noFill/>
          </a:ln>
        </p:spPr>
        <p:txBody>
          <a:bodyPr anchorCtr="0" anchor="t" bIns="45700" lIns="91425" rIns="91425" tIns="45700">
            <a:noAutofit/>
          </a:bodyPr>
          <a:lstStyle/>
          <a:p>
            <a:pPr indent="-285750" lvl="0" marL="285750" marR="0" rtl="0" algn="ctr">
              <a:spcBef>
                <a:spcPts val="0"/>
              </a:spcBef>
              <a:spcAft>
                <a:spcPts val="0"/>
              </a:spcAft>
              <a:buClr>
                <a:schemeClr val="accent1"/>
              </a:buClr>
              <a:buSzPct val="115000"/>
              <a:buFont typeface="Arial"/>
              <a:buNone/>
            </a:pPr>
            <a:r>
              <a:rPr lang="en-US"/>
              <a:t>C</a:t>
            </a:r>
            <a:r>
              <a:rPr lang="en-US"/>
              <a:t>hat </a:t>
            </a:r>
            <a:r>
              <a:rPr lang="en-US"/>
              <a:t>B</a:t>
            </a:r>
            <a:r>
              <a:rPr lang="en-US"/>
              <a:t>ased </a:t>
            </a:r>
            <a:r>
              <a:rPr lang="en-US"/>
              <a:t>S</a:t>
            </a:r>
            <a:r>
              <a:rPr lang="en-US"/>
              <a:t>olutions</a:t>
            </a:r>
          </a:p>
        </p:txBody>
      </p:sp>
      <p:pic>
        <p:nvPicPr>
          <p:cNvPr descr="IMG_0199.JPG" id="206" name="Shape 206"/>
          <p:cNvPicPr preferRelativeResize="0"/>
          <p:nvPr/>
        </p:nvPicPr>
        <p:blipFill rotWithShape="1">
          <a:blip r:embed="rId3">
            <a:alphaModFix/>
          </a:blip>
          <a:srcRect b="11135" l="0" r="0" t="16274"/>
          <a:stretch/>
        </p:blipFill>
        <p:spPr>
          <a:xfrm rot="5400000">
            <a:off x="328349" y="3440449"/>
            <a:ext cx="3371550" cy="1832050"/>
          </a:xfrm>
          <a:prstGeom prst="rect">
            <a:avLst/>
          </a:prstGeom>
          <a:noFill/>
          <a:ln>
            <a:noFill/>
          </a:ln>
        </p:spPr>
      </p:pic>
      <p:pic>
        <p:nvPicPr>
          <p:cNvPr descr="website forum.JPG" id="207" name="Shape 207"/>
          <p:cNvPicPr preferRelativeResize="0"/>
          <p:nvPr/>
        </p:nvPicPr>
        <p:blipFill rotWithShape="1">
          <a:blip r:embed="rId4">
            <a:alphaModFix/>
          </a:blip>
          <a:srcRect b="9424" l="12820" r="9617" t="18415"/>
          <a:stretch/>
        </p:blipFill>
        <p:spPr>
          <a:xfrm rot="5400000">
            <a:off x="2757199" y="3396736"/>
            <a:ext cx="3121499" cy="2169550"/>
          </a:xfrm>
          <a:prstGeom prst="rect">
            <a:avLst/>
          </a:prstGeom>
          <a:noFill/>
          <a:ln>
            <a:noFill/>
          </a:ln>
        </p:spPr>
      </p:pic>
      <p:pic>
        <p:nvPicPr>
          <p:cNvPr descr="IMG_0196.JPG" id="208" name="Shape 208"/>
          <p:cNvPicPr preferRelativeResize="0"/>
          <p:nvPr/>
        </p:nvPicPr>
        <p:blipFill rotWithShape="1">
          <a:blip r:embed="rId5">
            <a:alphaModFix/>
          </a:blip>
          <a:srcRect b="0" l="0" r="29168" t="0"/>
          <a:stretch/>
        </p:blipFill>
        <p:spPr>
          <a:xfrm rot="5400000">
            <a:off x="5718099" y="3015461"/>
            <a:ext cx="2777149" cy="2932075"/>
          </a:xfrm>
          <a:prstGeom prst="rect">
            <a:avLst/>
          </a:prstGeom>
          <a:noFill/>
          <a:ln>
            <a:noFill/>
          </a:ln>
        </p:spPr>
      </p:pic>
      <p:pic>
        <p:nvPicPr>
          <p:cNvPr descr="IMG_0203.JPG" id="209" name="Shape 209"/>
          <p:cNvPicPr preferRelativeResize="0"/>
          <p:nvPr/>
        </p:nvPicPr>
        <p:blipFill rotWithShape="1">
          <a:blip r:embed="rId6">
            <a:alphaModFix/>
          </a:blip>
          <a:srcRect b="8138" l="0" r="0" t="0"/>
          <a:stretch/>
        </p:blipFill>
        <p:spPr>
          <a:xfrm rot="5400000">
            <a:off x="8296275" y="3362325"/>
            <a:ext cx="3267075" cy="2238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1295401" y="982132"/>
            <a:ext cx="9601200" cy="1303800"/>
          </a:xfrm>
          <a:prstGeom prst="rect">
            <a:avLst/>
          </a:prstGeom>
          <a:noFill/>
          <a:ln>
            <a:noFill/>
          </a:ln>
        </p:spPr>
        <p:txBody>
          <a:bodyPr anchorCtr="0" anchor="ctr" bIns="45700" lIns="91425" rIns="91425" tIns="45700">
            <a:noAutofit/>
          </a:bodyPr>
          <a:lstStyle/>
          <a:p>
            <a:pPr indent="0" lvl="0" marL="0" marR="0" rtl="0" algn="ctr">
              <a:spcBef>
                <a:spcPts val="0"/>
              </a:spcBef>
              <a:buClr>
                <a:srgbClr val="262626"/>
              </a:buClr>
              <a:buSzPct val="25000"/>
              <a:buFont typeface="Garamond"/>
              <a:buNone/>
            </a:pPr>
            <a:r>
              <a:rPr b="0" i="0" lang="en-US" sz="4400" u="none" cap="none" strike="noStrike">
                <a:solidFill>
                  <a:srgbClr val="262626"/>
                </a:solidFill>
                <a:latin typeface="Garamond"/>
                <a:ea typeface="Garamond"/>
                <a:cs typeface="Garamond"/>
                <a:sym typeface="Garamond"/>
              </a:rPr>
              <a:t>Sketches</a:t>
            </a:r>
          </a:p>
        </p:txBody>
      </p:sp>
      <p:sp>
        <p:nvSpPr>
          <p:cNvPr id="215" name="Shape 215"/>
          <p:cNvSpPr txBox="1"/>
          <p:nvPr>
            <p:ph idx="1" type="body"/>
          </p:nvPr>
        </p:nvSpPr>
        <p:spPr>
          <a:xfrm>
            <a:off x="2872650" y="2491150"/>
            <a:ext cx="6446700" cy="1192800"/>
          </a:xfrm>
          <a:prstGeom prst="rect">
            <a:avLst/>
          </a:prstGeom>
          <a:noFill/>
          <a:ln>
            <a:noFill/>
          </a:ln>
        </p:spPr>
        <p:txBody>
          <a:bodyPr anchorCtr="0" anchor="t" bIns="45700" lIns="91425" rIns="91425" tIns="45700">
            <a:noAutofit/>
          </a:bodyPr>
          <a:lstStyle/>
          <a:p>
            <a:pPr indent="-285750" lvl="0" marL="285750" marR="0" rtl="0" algn="ctr">
              <a:spcBef>
                <a:spcPts val="0"/>
              </a:spcBef>
              <a:spcAft>
                <a:spcPts val="0"/>
              </a:spcAft>
              <a:buClr>
                <a:schemeClr val="accent1"/>
              </a:buClr>
              <a:buSzPct val="115000"/>
              <a:buFont typeface="Arial"/>
              <a:buNone/>
            </a:pPr>
            <a:r>
              <a:rPr lang="en-US"/>
              <a:t>A</a:t>
            </a:r>
            <a:r>
              <a:rPr lang="en-US"/>
              <a:t>ugmented/Virtual Reality</a:t>
            </a:r>
          </a:p>
        </p:txBody>
      </p:sp>
      <p:pic>
        <p:nvPicPr>
          <p:cNvPr descr="IMG_0208.JPG" id="216" name="Shape 216"/>
          <p:cNvPicPr preferRelativeResize="0"/>
          <p:nvPr/>
        </p:nvPicPr>
        <p:blipFill rotWithShape="1">
          <a:blip r:embed="rId3">
            <a:alphaModFix/>
          </a:blip>
          <a:srcRect b="0" l="0" r="26280" t="0"/>
          <a:stretch/>
        </p:blipFill>
        <p:spPr>
          <a:xfrm rot="5400000">
            <a:off x="906937" y="3307500"/>
            <a:ext cx="2486025" cy="2514600"/>
          </a:xfrm>
          <a:prstGeom prst="rect">
            <a:avLst/>
          </a:prstGeom>
          <a:noFill/>
          <a:ln>
            <a:noFill/>
          </a:ln>
        </p:spPr>
      </p:pic>
      <p:pic>
        <p:nvPicPr>
          <p:cNvPr id="217" name="Shape 217"/>
          <p:cNvPicPr preferRelativeResize="0"/>
          <p:nvPr/>
        </p:nvPicPr>
        <p:blipFill rotWithShape="1">
          <a:blip r:embed="rId4">
            <a:alphaModFix/>
          </a:blip>
          <a:srcRect b="0" l="9457" r="24035" t="0"/>
          <a:stretch/>
        </p:blipFill>
        <p:spPr>
          <a:xfrm rot="5400000">
            <a:off x="3738250" y="3093187"/>
            <a:ext cx="2600325" cy="2943225"/>
          </a:xfrm>
          <a:prstGeom prst="rect">
            <a:avLst/>
          </a:prstGeom>
          <a:noFill/>
          <a:ln>
            <a:noFill/>
          </a:ln>
        </p:spPr>
      </p:pic>
      <p:pic>
        <p:nvPicPr>
          <p:cNvPr id="218" name="Shape 218"/>
          <p:cNvPicPr preferRelativeResize="0"/>
          <p:nvPr/>
        </p:nvPicPr>
        <p:blipFill rotWithShape="1">
          <a:blip r:embed="rId5">
            <a:alphaModFix/>
          </a:blip>
          <a:srcRect b="8775" l="9456" r="6410" t="10494"/>
          <a:stretch/>
        </p:blipFill>
        <p:spPr>
          <a:xfrm rot="5400000">
            <a:off x="6254812" y="3487999"/>
            <a:ext cx="3005924" cy="2153625"/>
          </a:xfrm>
          <a:prstGeom prst="rect">
            <a:avLst/>
          </a:prstGeom>
          <a:noFill/>
          <a:ln>
            <a:noFill/>
          </a:ln>
        </p:spPr>
      </p:pic>
      <p:pic>
        <p:nvPicPr>
          <p:cNvPr descr="IMG_0210.JPG" id="219" name="Shape 219"/>
          <p:cNvPicPr preferRelativeResize="0"/>
          <p:nvPr/>
        </p:nvPicPr>
        <p:blipFill rotWithShape="1">
          <a:blip r:embed="rId6">
            <a:alphaModFix/>
          </a:blip>
          <a:srcRect b="0" l="0" r="14045" t="0"/>
          <a:stretch/>
        </p:blipFill>
        <p:spPr>
          <a:xfrm rot="5400000">
            <a:off x="8837200" y="3411150"/>
            <a:ext cx="2643975" cy="23073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